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551" r:id="rId7"/>
    <p:sldId id="552" r:id="rId8"/>
    <p:sldId id="55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4444"/>
    <a:srgbClr val="E76A56"/>
    <a:srgbClr val="4F76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8A4DBC-9D70-894B-A3AA-EE3AA3FA6898}" v="21" dt="2026-07-10T18:58:49.9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2"/>
    <p:restoredTop sz="68697"/>
  </p:normalViewPr>
  <p:slideViewPr>
    <p:cSldViewPr snapToGrid="0">
      <p:cViewPr varScale="1">
        <p:scale>
          <a:sx n="97" d="100"/>
          <a:sy n="97" d="100"/>
        </p:scale>
        <p:origin x="247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563FA2-5623-3E4D-A0E2-F6BDEBE7B3F1}" type="datetimeFigureOut">
              <a:rPr lang="en-US" smtClean="0"/>
              <a:t>7/15/26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2E11CE-16C4-1A42-B0C0-52BEBABDD237}" type="slidenum">
              <a:rPr lang="en-US" smtClean="0"/>
              <a:t>‹#›</a:t>
            </a:fld>
            <a:endParaRPr lang="en-US"/>
          </a:p>
        </p:txBody>
      </p:sp>
    </p:spTree>
    <p:extLst>
      <p:ext uri="{BB962C8B-B14F-4D97-AF65-F5344CB8AC3E}">
        <p14:creationId xmlns:p14="http://schemas.microsoft.com/office/powerpoint/2010/main" val="3017009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Introduce advocacy as a meaningful part of student leadership and future professional identity in CSD.</a:t>
            </a:r>
          </a:p>
        </p:txBody>
      </p:sp>
      <p:sp>
        <p:nvSpPr>
          <p:cNvPr id="4" name="Slide Number Placeholder 3"/>
          <p:cNvSpPr>
            <a:spLocks noGrp="1"/>
          </p:cNvSpPr>
          <p:nvPr>
            <p:ph type="sldNum" sz="quarter" idx="5"/>
          </p:nvPr>
        </p:nvSpPr>
        <p:spPr/>
        <p:txBody>
          <a:bodyPr/>
          <a:lstStyle/>
          <a:p>
            <a:fld id="{EE2E11CE-16C4-1A42-B0C0-52BEBABDD237}" type="slidenum">
              <a:rPr lang="en-US" smtClean="0"/>
              <a:t>1</a:t>
            </a:fld>
            <a:endParaRPr lang="en-US"/>
          </a:p>
        </p:txBody>
      </p:sp>
    </p:spTree>
    <p:extLst>
      <p:ext uri="{BB962C8B-B14F-4D97-AF65-F5344CB8AC3E}">
        <p14:creationId xmlns:p14="http://schemas.microsoft.com/office/powerpoint/2010/main" val="3396146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a:t>
            </a:r>
            <a:r>
              <a:rPr lang="en-US" dirty="0" err="1"/>
              <a:t>www.nsslha.org</a:t>
            </a:r>
            <a:r>
              <a:rPr lang="en-US" dirty="0"/>
              <a:t>/programs/advocacy/what-is-advocacy/</a:t>
            </a:r>
          </a:p>
        </p:txBody>
      </p:sp>
      <p:sp>
        <p:nvSpPr>
          <p:cNvPr id="4" name="Slide Number Placeholder 3"/>
          <p:cNvSpPr>
            <a:spLocks noGrp="1"/>
          </p:cNvSpPr>
          <p:nvPr>
            <p:ph type="sldNum" sz="quarter" idx="5"/>
          </p:nvPr>
        </p:nvSpPr>
        <p:spPr/>
        <p:txBody>
          <a:bodyPr/>
          <a:lstStyle/>
          <a:p>
            <a:fld id="{EE2E11CE-16C4-1A42-B0C0-52BEBABDD237}" type="slidenum">
              <a:rPr lang="en-US" smtClean="0"/>
              <a:t>2</a:t>
            </a:fld>
            <a:endParaRPr lang="en-US"/>
          </a:p>
        </p:txBody>
      </p:sp>
    </p:spTree>
    <p:extLst>
      <p:ext uri="{BB962C8B-B14F-4D97-AF65-F5344CB8AC3E}">
        <p14:creationId xmlns:p14="http://schemas.microsoft.com/office/powerpoint/2010/main" val="3044224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AF9FE-20D9-5E80-B48B-5BC2CFD28F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F32B82-6C6F-3B21-51F5-4ECA9BA62E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F481ED-D960-464B-C317-5CEB9ADB386D}"/>
              </a:ext>
            </a:extLst>
          </p:cNvPr>
          <p:cNvSpPr>
            <a:spLocks noGrp="1"/>
          </p:cNvSpPr>
          <p:nvPr>
            <p:ph type="body" idx="1"/>
          </p:nvPr>
        </p:nvSpPr>
        <p:spPr/>
        <p:txBody>
          <a:bodyPr/>
          <a:lstStyle/>
          <a:p>
            <a:r>
              <a:rPr lang="en-US" dirty="0"/>
              <a:t>Source: https://</a:t>
            </a:r>
            <a:r>
              <a:rPr lang="en-US" dirty="0" err="1"/>
              <a:t>www.nsslha.org</a:t>
            </a:r>
            <a:r>
              <a:rPr lang="en-US" dirty="0"/>
              <a:t>/programs/advocacy/what-is-advocacy/</a:t>
            </a:r>
          </a:p>
        </p:txBody>
      </p:sp>
      <p:sp>
        <p:nvSpPr>
          <p:cNvPr id="4" name="Slide Number Placeholder 3">
            <a:extLst>
              <a:ext uri="{FF2B5EF4-FFF2-40B4-BE49-F238E27FC236}">
                <a16:creationId xmlns:a16="http://schemas.microsoft.com/office/drawing/2014/main" id="{1755C520-80AB-D3CA-DFA0-7E68A965CCDE}"/>
              </a:ext>
            </a:extLst>
          </p:cNvPr>
          <p:cNvSpPr>
            <a:spLocks noGrp="1"/>
          </p:cNvSpPr>
          <p:nvPr>
            <p:ph type="sldNum" sz="quarter" idx="5"/>
          </p:nvPr>
        </p:nvSpPr>
        <p:spPr/>
        <p:txBody>
          <a:bodyPr/>
          <a:lstStyle/>
          <a:p>
            <a:fld id="{EE2E11CE-16C4-1A42-B0C0-52BEBABDD237}" type="slidenum">
              <a:rPr lang="en-US" smtClean="0"/>
              <a:t>3</a:t>
            </a:fld>
            <a:endParaRPr lang="en-US"/>
          </a:p>
        </p:txBody>
      </p:sp>
    </p:spTree>
    <p:extLst>
      <p:ext uri="{BB962C8B-B14F-4D97-AF65-F5344CB8AC3E}">
        <p14:creationId xmlns:p14="http://schemas.microsoft.com/office/powerpoint/2010/main" val="2485400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403DD-4182-4432-8085-D90A4271C1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6B1B40-5DC3-6823-D5BE-6F0F035100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90F63A-5474-4C5C-D11D-97D70AC36889}"/>
              </a:ext>
            </a:extLst>
          </p:cNvPr>
          <p:cNvSpPr>
            <a:spLocks noGrp="1"/>
          </p:cNvSpPr>
          <p:nvPr>
            <p:ph type="body" idx="1"/>
          </p:nvPr>
        </p:nvSpPr>
        <p:spPr/>
        <p:txBody>
          <a:bodyPr/>
          <a:lstStyle/>
          <a:p>
            <a:r>
              <a:rPr lang="en-US" dirty="0"/>
              <a:t>Connect this to future practice: advocating for services, navigating access to care or hearing technology, and supporting clients and families.</a:t>
            </a:r>
          </a:p>
          <a:p>
            <a:endParaRPr lang="en-US" dirty="0"/>
          </a:p>
          <a:p>
            <a:r>
              <a:rPr lang="en-US" dirty="0"/>
              <a:t>Source: https://</a:t>
            </a:r>
            <a:r>
              <a:rPr lang="en-US" dirty="0" err="1"/>
              <a:t>www.nsslha.org</a:t>
            </a:r>
            <a:r>
              <a:rPr lang="en-US" dirty="0"/>
              <a:t>/programs/advocacy/why-advocacy-matters/</a:t>
            </a:r>
          </a:p>
        </p:txBody>
      </p:sp>
      <p:sp>
        <p:nvSpPr>
          <p:cNvPr id="4" name="Slide Number Placeholder 3">
            <a:extLst>
              <a:ext uri="{FF2B5EF4-FFF2-40B4-BE49-F238E27FC236}">
                <a16:creationId xmlns:a16="http://schemas.microsoft.com/office/drawing/2014/main" id="{338CE56C-7332-C47F-7C6C-5B3B3ABC0A86}"/>
              </a:ext>
            </a:extLst>
          </p:cNvPr>
          <p:cNvSpPr>
            <a:spLocks noGrp="1"/>
          </p:cNvSpPr>
          <p:nvPr>
            <p:ph type="sldNum" sz="quarter" idx="5"/>
          </p:nvPr>
        </p:nvSpPr>
        <p:spPr/>
        <p:txBody>
          <a:bodyPr/>
          <a:lstStyle/>
          <a:p>
            <a:fld id="{EE2E11CE-16C4-1A42-B0C0-52BEBABDD237}" type="slidenum">
              <a:rPr lang="en-US" smtClean="0"/>
              <a:t>4</a:t>
            </a:fld>
            <a:endParaRPr lang="en-US"/>
          </a:p>
        </p:txBody>
      </p:sp>
    </p:spTree>
    <p:extLst>
      <p:ext uri="{BB962C8B-B14F-4D97-AF65-F5344CB8AC3E}">
        <p14:creationId xmlns:p14="http://schemas.microsoft.com/office/powerpoint/2010/main" val="2895574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5BD8F-CA43-0FF7-5185-0392760DD9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DB6DF1-0871-B328-1673-0E75235562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A8A11D-C633-CA8E-2B61-0F4043B4CC18}"/>
              </a:ext>
            </a:extLst>
          </p:cNvPr>
          <p:cNvSpPr>
            <a:spLocks noGrp="1"/>
          </p:cNvSpPr>
          <p:nvPr>
            <p:ph type="body" idx="1"/>
          </p:nvPr>
        </p:nvSpPr>
        <p:spPr/>
        <p:txBody>
          <a:bodyPr/>
          <a:lstStyle/>
          <a:p>
            <a:r>
              <a:rPr lang="en-US" dirty="0"/>
              <a:t>Ask members to reflect briefly on a time they helped someone be heard, asked a needed question, or supported an inclusive environment.</a:t>
            </a:r>
          </a:p>
        </p:txBody>
      </p:sp>
      <p:sp>
        <p:nvSpPr>
          <p:cNvPr id="4" name="Slide Number Placeholder 3">
            <a:extLst>
              <a:ext uri="{FF2B5EF4-FFF2-40B4-BE49-F238E27FC236}">
                <a16:creationId xmlns:a16="http://schemas.microsoft.com/office/drawing/2014/main" id="{40521944-F9F3-41AB-E71D-72216585CB89}"/>
              </a:ext>
            </a:extLst>
          </p:cNvPr>
          <p:cNvSpPr>
            <a:spLocks noGrp="1"/>
          </p:cNvSpPr>
          <p:nvPr>
            <p:ph type="sldNum" sz="quarter" idx="5"/>
          </p:nvPr>
        </p:nvSpPr>
        <p:spPr/>
        <p:txBody>
          <a:bodyPr/>
          <a:lstStyle/>
          <a:p>
            <a:fld id="{EE2E11CE-16C4-1A42-B0C0-52BEBABDD237}" type="slidenum">
              <a:rPr lang="en-US" smtClean="0"/>
              <a:t>5</a:t>
            </a:fld>
            <a:endParaRPr lang="en-US"/>
          </a:p>
        </p:txBody>
      </p:sp>
    </p:spTree>
    <p:extLst>
      <p:ext uri="{BB962C8B-B14F-4D97-AF65-F5344CB8AC3E}">
        <p14:creationId xmlns:p14="http://schemas.microsoft.com/office/powerpoint/2010/main" val="3095706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people have some misconceptions about advocacy—here are the top 3!</a:t>
            </a:r>
          </a:p>
          <a:p>
            <a:endParaRPr lang="en-US" dirty="0"/>
          </a:p>
          <a:p>
            <a:r>
              <a:rPr lang="en-US" dirty="0"/>
              <a:t>The number three myth: Organizing an advocacy event is complicated.  False! National NSSLHA so many tools and opportunities for your chapter to participate in advocacy events, either on our Student Advocacy Days or other times throughout the year.  It can be as simple as getting together over pizza, pulling out your laptops, and filling in some info on the Take Action site, or of course, if you want to, you can do something in person at your state capital.  What’s important to remember is that it doesn’t have to be complicated.  It can be very simple!</a:t>
            </a:r>
          </a:p>
          <a:p>
            <a:endParaRPr lang="en-US" dirty="0"/>
          </a:p>
          <a:p>
            <a:r>
              <a:rPr lang="en-US" dirty="0"/>
              <a:t>The number two myth: Advocacy yields fast results.  Advocacy is a process.  Although we all love the instant gratification of seeing fast change, the reality is that the legislative process takes time.  It’s important to make our voices heard at all stages of the process in order to be effective.  Changing laws is a slow roll, so we have to be able to be okay with small victories, knowing that together they lead to big change.</a:t>
            </a:r>
          </a:p>
          <a:p>
            <a:endParaRPr lang="en-US" dirty="0"/>
          </a:p>
          <a:p>
            <a:r>
              <a:rPr lang="en-US" dirty="0"/>
              <a:t>And finally, the number one myth: Only certain people have the skills needed to do federal advocacy.  Completely false!  Advocacy is for everyone—with the tools and methods we have available, it is something that every member of your chapter can participate in!  </a:t>
            </a:r>
          </a:p>
        </p:txBody>
      </p:sp>
      <p:sp>
        <p:nvSpPr>
          <p:cNvPr id="4" name="Slide Number Placeholder 3"/>
          <p:cNvSpPr>
            <a:spLocks noGrp="1"/>
          </p:cNvSpPr>
          <p:nvPr>
            <p:ph type="sldNum" sz="quarter" idx="5"/>
          </p:nvPr>
        </p:nvSpPr>
        <p:spPr/>
        <p:txBody>
          <a:bodyPr/>
          <a:lstStyle/>
          <a:p>
            <a:fld id="{4A7D0D52-C641-764F-AEE1-6767E07A5DCE}" type="slidenum">
              <a:rPr lang="en-US" smtClean="0"/>
              <a:t>6</a:t>
            </a:fld>
            <a:endParaRPr lang="en-US"/>
          </a:p>
        </p:txBody>
      </p:sp>
    </p:spTree>
    <p:extLst>
      <p:ext uri="{BB962C8B-B14F-4D97-AF65-F5344CB8AC3E}">
        <p14:creationId xmlns:p14="http://schemas.microsoft.com/office/powerpoint/2010/main" val="2355670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9AE9C-E53B-FC47-6D59-A91B75AA9E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D40207-8710-93A7-C96B-48DE3BF85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FFE276-8B2E-DE87-AF73-28F0A3BDA0EB}"/>
              </a:ext>
            </a:extLst>
          </p:cNvPr>
          <p:cNvSpPr>
            <a:spLocks noGrp="1"/>
          </p:cNvSpPr>
          <p:nvPr>
            <p:ph type="body" idx="1"/>
          </p:nvPr>
        </p:nvSpPr>
        <p:spPr/>
        <p:txBody>
          <a:bodyPr/>
          <a:lstStyle/>
          <a:p>
            <a:r>
              <a:rPr lang="en-US" dirty="0">
                <a:effectLst/>
              </a:rPr>
              <a:t>A lot of members think we have to plan a huge gala or go to D.C. to 'do advocacy,' but NSSLHA’s research and experience show that some of the most effective chapter work is actually the most simple.</a:t>
            </a:r>
            <a:br>
              <a:rPr lang="en-US" dirty="0">
                <a:effectLst/>
              </a:rPr>
            </a:br>
            <a:endParaRPr lang="en-US" dirty="0">
              <a:effectLst/>
            </a:endParaRPr>
          </a:p>
          <a:p>
            <a:r>
              <a:rPr lang="en-US" dirty="0">
                <a:effectLst/>
              </a:rPr>
              <a:t>The </a:t>
            </a:r>
            <a:r>
              <a:rPr lang="en-US" b="1" dirty="0">
                <a:effectLst/>
              </a:rPr>
              <a:t>Advocacy Idea Bank</a:t>
            </a:r>
            <a:r>
              <a:rPr lang="en-US" dirty="0">
                <a:effectLst/>
              </a:rPr>
              <a:t> and </a:t>
            </a:r>
            <a:r>
              <a:rPr lang="en-US" b="1" dirty="0">
                <a:effectLst/>
              </a:rPr>
              <a:t>Toolkit</a:t>
            </a:r>
            <a:r>
              <a:rPr lang="en-US" dirty="0">
                <a:effectLst/>
              </a:rPr>
              <a:t> on the NSSLHA website are filled with ready-to-use activities. </a:t>
            </a:r>
          </a:p>
          <a:p>
            <a:endParaRPr lang="en-US" dirty="0">
              <a:effectLst/>
            </a:endParaRPr>
          </a:p>
          <a:p>
            <a:r>
              <a:rPr lang="en-US" dirty="0">
                <a:effectLst/>
              </a:rPr>
              <a:t>Advocacy is a habit, not just a one-time event</a:t>
            </a:r>
          </a:p>
        </p:txBody>
      </p:sp>
      <p:sp>
        <p:nvSpPr>
          <p:cNvPr id="4" name="Slide Number Placeholder 3">
            <a:extLst>
              <a:ext uri="{FF2B5EF4-FFF2-40B4-BE49-F238E27FC236}">
                <a16:creationId xmlns:a16="http://schemas.microsoft.com/office/drawing/2014/main" id="{D6B4E414-6C44-7A5D-CEC4-59029B0A09BB}"/>
              </a:ext>
            </a:extLst>
          </p:cNvPr>
          <p:cNvSpPr>
            <a:spLocks noGrp="1"/>
          </p:cNvSpPr>
          <p:nvPr>
            <p:ph type="sldNum" sz="quarter" idx="5"/>
          </p:nvPr>
        </p:nvSpPr>
        <p:spPr/>
        <p:txBody>
          <a:bodyPr/>
          <a:lstStyle/>
          <a:p>
            <a:fld id="{4A7D0D52-C641-764F-AEE1-6767E07A5DCE}" type="slidenum">
              <a:rPr lang="en-US" smtClean="0"/>
              <a:t>7</a:t>
            </a:fld>
            <a:endParaRPr lang="en-US"/>
          </a:p>
        </p:txBody>
      </p:sp>
    </p:spTree>
    <p:extLst>
      <p:ext uri="{BB962C8B-B14F-4D97-AF65-F5344CB8AC3E}">
        <p14:creationId xmlns:p14="http://schemas.microsoft.com/office/powerpoint/2010/main" val="163735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00AFD-DF9C-A470-FED3-004CDFA9A7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261D23-795D-7A9A-CD64-A9356410C7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F4DC38-0F89-E399-2E7A-DEF1CD1BB6AA}"/>
              </a:ext>
            </a:extLst>
          </p:cNvPr>
          <p:cNvSpPr>
            <a:spLocks noGrp="1"/>
          </p:cNvSpPr>
          <p:nvPr>
            <p:ph type="body" idx="1"/>
          </p:nvPr>
        </p:nvSpPr>
        <p:spPr/>
        <p:txBody>
          <a:bodyPr/>
          <a:lstStyle/>
          <a:p>
            <a:r>
              <a:rPr lang="en-US" dirty="0">
                <a:effectLst/>
              </a:rPr>
              <a:t>For those interested in helping to advocate, we’ve added our chapter's next upcoming advocacy action here on the slide: </a:t>
            </a:r>
            <a:r>
              <a:rPr lang="en-US" sz="1200" kern="1200" dirty="0">
                <a:solidFill>
                  <a:schemeClr val="tx1"/>
                </a:solidFill>
                <a:effectLst/>
                <a:latin typeface="+mn-lt"/>
                <a:ea typeface="+mn-ea"/>
                <a:cs typeface="+mn-cs"/>
              </a:rPr>
              <a:t>[Leader: Mention the specific chapter activity and date here]</a:t>
            </a:r>
            <a:r>
              <a:rPr lang="en-US" dirty="0">
                <a:effectLst/>
              </a:rPr>
              <a:t>. </a:t>
            </a:r>
          </a:p>
          <a:p>
            <a:endParaRPr lang="en-US" dirty="0">
              <a:effectLst/>
            </a:endParaRPr>
          </a:p>
          <a:p>
            <a:r>
              <a:rPr lang="en-US" dirty="0">
                <a:effectLst/>
              </a:rPr>
              <a:t>This is our chance to practice these skills as a group before we graduate.</a:t>
            </a:r>
          </a:p>
          <a:p>
            <a:endParaRPr lang="en-US" dirty="0"/>
          </a:p>
        </p:txBody>
      </p:sp>
      <p:sp>
        <p:nvSpPr>
          <p:cNvPr id="4" name="Slide Number Placeholder 3">
            <a:extLst>
              <a:ext uri="{FF2B5EF4-FFF2-40B4-BE49-F238E27FC236}">
                <a16:creationId xmlns:a16="http://schemas.microsoft.com/office/drawing/2014/main" id="{4708B418-EFED-FB80-398C-96F54F0F4710}"/>
              </a:ext>
            </a:extLst>
          </p:cNvPr>
          <p:cNvSpPr>
            <a:spLocks noGrp="1"/>
          </p:cNvSpPr>
          <p:nvPr>
            <p:ph type="sldNum" sz="quarter" idx="5"/>
          </p:nvPr>
        </p:nvSpPr>
        <p:spPr/>
        <p:txBody>
          <a:bodyPr/>
          <a:lstStyle/>
          <a:p>
            <a:fld id="{4A7D0D52-C641-764F-AEE1-6767E07A5DCE}" type="slidenum">
              <a:rPr lang="en-US" smtClean="0"/>
              <a:t>8</a:t>
            </a:fld>
            <a:endParaRPr lang="en-US"/>
          </a:p>
        </p:txBody>
      </p:sp>
    </p:spTree>
    <p:extLst>
      <p:ext uri="{BB962C8B-B14F-4D97-AF65-F5344CB8AC3E}">
        <p14:creationId xmlns:p14="http://schemas.microsoft.com/office/powerpoint/2010/main" val="728684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2781D-B368-0AB9-C201-51A77AFD91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3446A1-3AC3-77F2-EEBD-552BACE8B7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ADA421-F1F9-5DFC-7C32-8AC61D56CB7A}"/>
              </a:ext>
            </a:extLst>
          </p:cNvPr>
          <p:cNvSpPr>
            <a:spLocks noGrp="1"/>
          </p:cNvSpPr>
          <p:nvPr>
            <p:ph type="dt" sz="half" idx="10"/>
          </p:nvPr>
        </p:nvSpPr>
        <p:spPr/>
        <p:txBody>
          <a:bodyPr/>
          <a:lstStyle/>
          <a:p>
            <a:fld id="{F547A7CD-9C00-944E-9BA4-16411A3D6462}" type="datetimeFigureOut">
              <a:rPr lang="en-US" smtClean="0"/>
              <a:t>7/15/26</a:t>
            </a:fld>
            <a:endParaRPr lang="en-US"/>
          </a:p>
        </p:txBody>
      </p:sp>
      <p:sp>
        <p:nvSpPr>
          <p:cNvPr id="5" name="Footer Placeholder 4">
            <a:extLst>
              <a:ext uri="{FF2B5EF4-FFF2-40B4-BE49-F238E27FC236}">
                <a16:creationId xmlns:a16="http://schemas.microsoft.com/office/drawing/2014/main" id="{EBA19CE8-2589-1FBF-82D2-DAD57319AA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DCD6F-DC33-A5D6-0BC8-1D74DBB28FE0}"/>
              </a:ext>
            </a:extLst>
          </p:cNvPr>
          <p:cNvSpPr>
            <a:spLocks noGrp="1"/>
          </p:cNvSpPr>
          <p:nvPr>
            <p:ph type="sldNum" sz="quarter" idx="12"/>
          </p:nvPr>
        </p:nvSpPr>
        <p:spPr/>
        <p:txBody>
          <a:bodyPr/>
          <a:lstStyle/>
          <a:p>
            <a:fld id="{EA8850CD-55D8-3C46-993C-14AA631AB604}" type="slidenum">
              <a:rPr lang="en-US" smtClean="0"/>
              <a:t>‹#›</a:t>
            </a:fld>
            <a:endParaRPr lang="en-US"/>
          </a:p>
        </p:txBody>
      </p:sp>
    </p:spTree>
    <p:extLst>
      <p:ext uri="{BB962C8B-B14F-4D97-AF65-F5344CB8AC3E}">
        <p14:creationId xmlns:p14="http://schemas.microsoft.com/office/powerpoint/2010/main" val="1256686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9569B-9D1D-855F-79B5-E514F7BEF3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C1F10-259F-99FE-4974-8D430CACBA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72073F-2EB5-7B63-1748-4DBBB62E6D58}"/>
              </a:ext>
            </a:extLst>
          </p:cNvPr>
          <p:cNvSpPr>
            <a:spLocks noGrp="1"/>
          </p:cNvSpPr>
          <p:nvPr>
            <p:ph type="dt" sz="half" idx="10"/>
          </p:nvPr>
        </p:nvSpPr>
        <p:spPr/>
        <p:txBody>
          <a:bodyPr/>
          <a:lstStyle/>
          <a:p>
            <a:fld id="{F547A7CD-9C00-944E-9BA4-16411A3D6462}" type="datetimeFigureOut">
              <a:rPr lang="en-US" smtClean="0"/>
              <a:t>7/15/26</a:t>
            </a:fld>
            <a:endParaRPr lang="en-US"/>
          </a:p>
        </p:txBody>
      </p:sp>
      <p:sp>
        <p:nvSpPr>
          <p:cNvPr id="5" name="Footer Placeholder 4">
            <a:extLst>
              <a:ext uri="{FF2B5EF4-FFF2-40B4-BE49-F238E27FC236}">
                <a16:creationId xmlns:a16="http://schemas.microsoft.com/office/drawing/2014/main" id="{D08D5E4F-4D87-ABAF-63D3-6728189DD6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4466CE-FDA0-75CB-03C2-64D5C3BD4267}"/>
              </a:ext>
            </a:extLst>
          </p:cNvPr>
          <p:cNvSpPr>
            <a:spLocks noGrp="1"/>
          </p:cNvSpPr>
          <p:nvPr>
            <p:ph type="sldNum" sz="quarter" idx="12"/>
          </p:nvPr>
        </p:nvSpPr>
        <p:spPr/>
        <p:txBody>
          <a:bodyPr/>
          <a:lstStyle/>
          <a:p>
            <a:fld id="{EA8850CD-55D8-3C46-993C-14AA631AB604}" type="slidenum">
              <a:rPr lang="en-US" smtClean="0"/>
              <a:t>‹#›</a:t>
            </a:fld>
            <a:endParaRPr lang="en-US"/>
          </a:p>
        </p:txBody>
      </p:sp>
    </p:spTree>
    <p:extLst>
      <p:ext uri="{BB962C8B-B14F-4D97-AF65-F5344CB8AC3E}">
        <p14:creationId xmlns:p14="http://schemas.microsoft.com/office/powerpoint/2010/main" val="3870302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03D542-AA64-1FCE-E386-7FBA499102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C092CB-55A9-2377-7766-CE6132B6BE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47A83B-950C-70BA-A656-5EF13E14E9BB}"/>
              </a:ext>
            </a:extLst>
          </p:cNvPr>
          <p:cNvSpPr>
            <a:spLocks noGrp="1"/>
          </p:cNvSpPr>
          <p:nvPr>
            <p:ph type="dt" sz="half" idx="10"/>
          </p:nvPr>
        </p:nvSpPr>
        <p:spPr/>
        <p:txBody>
          <a:bodyPr/>
          <a:lstStyle/>
          <a:p>
            <a:fld id="{F547A7CD-9C00-944E-9BA4-16411A3D6462}" type="datetimeFigureOut">
              <a:rPr lang="en-US" smtClean="0"/>
              <a:t>7/15/26</a:t>
            </a:fld>
            <a:endParaRPr lang="en-US"/>
          </a:p>
        </p:txBody>
      </p:sp>
      <p:sp>
        <p:nvSpPr>
          <p:cNvPr id="5" name="Footer Placeholder 4">
            <a:extLst>
              <a:ext uri="{FF2B5EF4-FFF2-40B4-BE49-F238E27FC236}">
                <a16:creationId xmlns:a16="http://schemas.microsoft.com/office/drawing/2014/main" id="{28177BA7-EAE5-3B02-7E71-F52AFED5EF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EE487-30D9-9ADD-6451-800AE9BF1CF1}"/>
              </a:ext>
            </a:extLst>
          </p:cNvPr>
          <p:cNvSpPr>
            <a:spLocks noGrp="1"/>
          </p:cNvSpPr>
          <p:nvPr>
            <p:ph type="sldNum" sz="quarter" idx="12"/>
          </p:nvPr>
        </p:nvSpPr>
        <p:spPr/>
        <p:txBody>
          <a:bodyPr/>
          <a:lstStyle/>
          <a:p>
            <a:fld id="{EA8850CD-55D8-3C46-993C-14AA631AB604}" type="slidenum">
              <a:rPr lang="en-US" smtClean="0"/>
              <a:t>‹#›</a:t>
            </a:fld>
            <a:endParaRPr lang="en-US"/>
          </a:p>
        </p:txBody>
      </p:sp>
    </p:spTree>
    <p:extLst>
      <p:ext uri="{BB962C8B-B14F-4D97-AF65-F5344CB8AC3E}">
        <p14:creationId xmlns:p14="http://schemas.microsoft.com/office/powerpoint/2010/main" val="84456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2A7551-169B-3147-81C4-4D60CD272843}"/>
              </a:ext>
            </a:extLst>
          </p:cNvPr>
          <p:cNvSpPr>
            <a:spLocks noGrp="1"/>
          </p:cNvSpPr>
          <p:nvPr>
            <p:ph idx="1"/>
          </p:nvPr>
        </p:nvSpPr>
        <p:spPr>
          <a:xfrm>
            <a:off x="7220197" y="2584323"/>
            <a:ext cx="4681456" cy="3972296"/>
          </a:xfrm>
        </p:spPr>
        <p:txBody>
          <a:bodyPr>
            <a:normAutofit/>
          </a:bodyPr>
          <a:lstStyle>
            <a:lvl1pPr marL="0" indent="0" algn="l">
              <a:buNone/>
              <a:defRPr sz="2000"/>
            </a:lvl1pPr>
            <a:lvl2pPr algn="l">
              <a:defRPr sz="2800"/>
            </a:lvl2pPr>
            <a:lvl3pPr algn="l">
              <a:defRPr sz="2400"/>
            </a:lvl3pPr>
            <a:lvl4pPr algn="l">
              <a:defRPr sz="2000"/>
            </a:lvl4pPr>
            <a:lvl5pPr algn="l">
              <a:defRPr sz="2000"/>
            </a:lvl5pPr>
            <a:lvl6pPr>
              <a:defRPr sz="2000"/>
            </a:lvl6pPr>
            <a:lvl7pPr>
              <a:defRPr sz="2000"/>
            </a:lvl7pPr>
            <a:lvl8pPr>
              <a:defRPr sz="2000"/>
            </a:lvl8pPr>
            <a:lvl9pPr>
              <a:defRPr sz="2000"/>
            </a:lvl9pPr>
          </a:lstStyle>
          <a:p>
            <a:pPr lvl="0"/>
            <a:r>
              <a:rPr lang="en-US"/>
              <a:t>Click to edit Master text styles</a:t>
            </a:r>
          </a:p>
        </p:txBody>
      </p:sp>
      <p:sp>
        <p:nvSpPr>
          <p:cNvPr id="11" name="Title 1">
            <a:extLst>
              <a:ext uri="{FF2B5EF4-FFF2-40B4-BE49-F238E27FC236}">
                <a16:creationId xmlns:a16="http://schemas.microsoft.com/office/drawing/2014/main" id="{2C040354-1F72-8043-8409-A3B49162FDBB}"/>
              </a:ext>
            </a:extLst>
          </p:cNvPr>
          <p:cNvSpPr>
            <a:spLocks noGrp="1"/>
          </p:cNvSpPr>
          <p:nvPr>
            <p:ph type="title" hasCustomPrompt="1"/>
          </p:nvPr>
        </p:nvSpPr>
        <p:spPr>
          <a:xfrm>
            <a:off x="7220199" y="1075689"/>
            <a:ext cx="4583876" cy="1211845"/>
          </a:xfrm>
        </p:spPr>
        <p:txBody>
          <a:bodyPr/>
          <a:lstStyle>
            <a:lvl1pPr algn="l">
              <a:defRPr/>
            </a:lvl1pPr>
          </a:lstStyle>
          <a:p>
            <a:r>
              <a:rPr lang="en-US"/>
              <a:t>CLICK TO EDIT MASTER TITLE STYLE</a:t>
            </a:r>
          </a:p>
        </p:txBody>
      </p:sp>
      <p:sp>
        <p:nvSpPr>
          <p:cNvPr id="12" name="Rectangle 11">
            <a:extLst>
              <a:ext uri="{FF2B5EF4-FFF2-40B4-BE49-F238E27FC236}">
                <a16:creationId xmlns:a16="http://schemas.microsoft.com/office/drawing/2014/main" id="{1B4DE8B2-FB06-C644-BAB9-C35A2872A15B}"/>
              </a:ext>
            </a:extLst>
          </p:cNvPr>
          <p:cNvSpPr/>
          <p:nvPr userDrawn="1"/>
        </p:nvSpPr>
        <p:spPr>
          <a:xfrm>
            <a:off x="6674425" y="-1178350"/>
            <a:ext cx="451263" cy="1064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02184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8E966-6CB2-9218-B4BF-F1389A2E47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9C4C10-4496-1B0E-8C7F-56B54858A5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0A825E-1EEF-0132-9E5F-F6A226EA0BAC}"/>
              </a:ext>
            </a:extLst>
          </p:cNvPr>
          <p:cNvSpPr>
            <a:spLocks noGrp="1"/>
          </p:cNvSpPr>
          <p:nvPr>
            <p:ph type="dt" sz="half" idx="10"/>
          </p:nvPr>
        </p:nvSpPr>
        <p:spPr/>
        <p:txBody>
          <a:bodyPr/>
          <a:lstStyle/>
          <a:p>
            <a:fld id="{F547A7CD-9C00-944E-9BA4-16411A3D6462}" type="datetimeFigureOut">
              <a:rPr lang="en-US" smtClean="0"/>
              <a:t>7/15/26</a:t>
            </a:fld>
            <a:endParaRPr lang="en-US"/>
          </a:p>
        </p:txBody>
      </p:sp>
      <p:sp>
        <p:nvSpPr>
          <p:cNvPr id="5" name="Footer Placeholder 4">
            <a:extLst>
              <a:ext uri="{FF2B5EF4-FFF2-40B4-BE49-F238E27FC236}">
                <a16:creationId xmlns:a16="http://schemas.microsoft.com/office/drawing/2014/main" id="{46BC20F7-6FA4-AD0E-29A7-CEA7187FBD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3A3648-10AC-A50B-59AA-DBFA6696E04B}"/>
              </a:ext>
            </a:extLst>
          </p:cNvPr>
          <p:cNvSpPr>
            <a:spLocks noGrp="1"/>
          </p:cNvSpPr>
          <p:nvPr>
            <p:ph type="sldNum" sz="quarter" idx="12"/>
          </p:nvPr>
        </p:nvSpPr>
        <p:spPr/>
        <p:txBody>
          <a:bodyPr/>
          <a:lstStyle/>
          <a:p>
            <a:fld id="{EA8850CD-55D8-3C46-993C-14AA631AB604}" type="slidenum">
              <a:rPr lang="en-US" smtClean="0"/>
              <a:t>‹#›</a:t>
            </a:fld>
            <a:endParaRPr lang="en-US"/>
          </a:p>
        </p:txBody>
      </p:sp>
    </p:spTree>
    <p:extLst>
      <p:ext uri="{BB962C8B-B14F-4D97-AF65-F5344CB8AC3E}">
        <p14:creationId xmlns:p14="http://schemas.microsoft.com/office/powerpoint/2010/main" val="652530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A2B46-C893-BE88-3B90-D31162D324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14C07C-EBB7-CFD3-92A1-EBC0E24F1D4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3C860B-E67F-A5ED-E39C-55F8A428F55D}"/>
              </a:ext>
            </a:extLst>
          </p:cNvPr>
          <p:cNvSpPr>
            <a:spLocks noGrp="1"/>
          </p:cNvSpPr>
          <p:nvPr>
            <p:ph type="dt" sz="half" idx="10"/>
          </p:nvPr>
        </p:nvSpPr>
        <p:spPr/>
        <p:txBody>
          <a:bodyPr/>
          <a:lstStyle/>
          <a:p>
            <a:fld id="{F547A7CD-9C00-944E-9BA4-16411A3D6462}" type="datetimeFigureOut">
              <a:rPr lang="en-US" smtClean="0"/>
              <a:t>7/15/26</a:t>
            </a:fld>
            <a:endParaRPr lang="en-US"/>
          </a:p>
        </p:txBody>
      </p:sp>
      <p:sp>
        <p:nvSpPr>
          <p:cNvPr id="5" name="Footer Placeholder 4">
            <a:extLst>
              <a:ext uri="{FF2B5EF4-FFF2-40B4-BE49-F238E27FC236}">
                <a16:creationId xmlns:a16="http://schemas.microsoft.com/office/drawing/2014/main" id="{20CBCC7C-962C-70E6-437C-933D4541FB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1567C-8A70-B7C9-5FFC-C708D97C5EC5}"/>
              </a:ext>
            </a:extLst>
          </p:cNvPr>
          <p:cNvSpPr>
            <a:spLocks noGrp="1"/>
          </p:cNvSpPr>
          <p:nvPr>
            <p:ph type="sldNum" sz="quarter" idx="12"/>
          </p:nvPr>
        </p:nvSpPr>
        <p:spPr/>
        <p:txBody>
          <a:bodyPr/>
          <a:lstStyle/>
          <a:p>
            <a:fld id="{EA8850CD-55D8-3C46-993C-14AA631AB604}" type="slidenum">
              <a:rPr lang="en-US" smtClean="0"/>
              <a:t>‹#›</a:t>
            </a:fld>
            <a:endParaRPr lang="en-US"/>
          </a:p>
        </p:txBody>
      </p:sp>
    </p:spTree>
    <p:extLst>
      <p:ext uri="{BB962C8B-B14F-4D97-AF65-F5344CB8AC3E}">
        <p14:creationId xmlns:p14="http://schemas.microsoft.com/office/powerpoint/2010/main" val="1730132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3C0F2-0C40-5DCD-884D-07E18E62ED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F5453A-4FD6-5A3F-7DE5-F4C1AD268D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651728-0425-AC1F-BFD3-11E537004A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9DBB0C-5C4B-E282-9F11-B60505EBA573}"/>
              </a:ext>
            </a:extLst>
          </p:cNvPr>
          <p:cNvSpPr>
            <a:spLocks noGrp="1"/>
          </p:cNvSpPr>
          <p:nvPr>
            <p:ph type="dt" sz="half" idx="10"/>
          </p:nvPr>
        </p:nvSpPr>
        <p:spPr/>
        <p:txBody>
          <a:bodyPr/>
          <a:lstStyle/>
          <a:p>
            <a:fld id="{F547A7CD-9C00-944E-9BA4-16411A3D6462}" type="datetimeFigureOut">
              <a:rPr lang="en-US" smtClean="0"/>
              <a:t>7/15/26</a:t>
            </a:fld>
            <a:endParaRPr lang="en-US"/>
          </a:p>
        </p:txBody>
      </p:sp>
      <p:sp>
        <p:nvSpPr>
          <p:cNvPr id="6" name="Footer Placeholder 5">
            <a:extLst>
              <a:ext uri="{FF2B5EF4-FFF2-40B4-BE49-F238E27FC236}">
                <a16:creationId xmlns:a16="http://schemas.microsoft.com/office/drawing/2014/main" id="{79CAF9CA-263A-25BE-E55B-5FFC1ACCC8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DB76DE-90A9-2167-B048-6F4CB5ABA701}"/>
              </a:ext>
            </a:extLst>
          </p:cNvPr>
          <p:cNvSpPr>
            <a:spLocks noGrp="1"/>
          </p:cNvSpPr>
          <p:nvPr>
            <p:ph type="sldNum" sz="quarter" idx="12"/>
          </p:nvPr>
        </p:nvSpPr>
        <p:spPr/>
        <p:txBody>
          <a:bodyPr/>
          <a:lstStyle/>
          <a:p>
            <a:fld id="{EA8850CD-55D8-3C46-993C-14AA631AB604}" type="slidenum">
              <a:rPr lang="en-US" smtClean="0"/>
              <a:t>‹#›</a:t>
            </a:fld>
            <a:endParaRPr lang="en-US"/>
          </a:p>
        </p:txBody>
      </p:sp>
    </p:spTree>
    <p:extLst>
      <p:ext uri="{BB962C8B-B14F-4D97-AF65-F5344CB8AC3E}">
        <p14:creationId xmlns:p14="http://schemas.microsoft.com/office/powerpoint/2010/main" val="811869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94E9D-4A2B-7CE7-034B-836530B6BE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F5AE90-8D2E-5930-D2EE-16D8C702D9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5E9040-060B-FD78-06FF-4AD6478BBC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6CCBDE-75B3-E8E3-8C0D-F5232F742B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4C9251-D99A-53C3-C118-E4BF722AB1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C77190-301D-1232-0CC4-C8093B7D9EA1}"/>
              </a:ext>
            </a:extLst>
          </p:cNvPr>
          <p:cNvSpPr>
            <a:spLocks noGrp="1"/>
          </p:cNvSpPr>
          <p:nvPr>
            <p:ph type="dt" sz="half" idx="10"/>
          </p:nvPr>
        </p:nvSpPr>
        <p:spPr/>
        <p:txBody>
          <a:bodyPr/>
          <a:lstStyle/>
          <a:p>
            <a:fld id="{F547A7CD-9C00-944E-9BA4-16411A3D6462}" type="datetimeFigureOut">
              <a:rPr lang="en-US" smtClean="0"/>
              <a:t>7/15/26</a:t>
            </a:fld>
            <a:endParaRPr lang="en-US"/>
          </a:p>
        </p:txBody>
      </p:sp>
      <p:sp>
        <p:nvSpPr>
          <p:cNvPr id="8" name="Footer Placeholder 7">
            <a:extLst>
              <a:ext uri="{FF2B5EF4-FFF2-40B4-BE49-F238E27FC236}">
                <a16:creationId xmlns:a16="http://schemas.microsoft.com/office/drawing/2014/main" id="{8DFFB200-C3FC-49FA-C1F6-EFA0775D15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F50E6-0C7C-D564-680B-00603B05E813}"/>
              </a:ext>
            </a:extLst>
          </p:cNvPr>
          <p:cNvSpPr>
            <a:spLocks noGrp="1"/>
          </p:cNvSpPr>
          <p:nvPr>
            <p:ph type="sldNum" sz="quarter" idx="12"/>
          </p:nvPr>
        </p:nvSpPr>
        <p:spPr/>
        <p:txBody>
          <a:bodyPr/>
          <a:lstStyle/>
          <a:p>
            <a:fld id="{EA8850CD-55D8-3C46-993C-14AA631AB604}" type="slidenum">
              <a:rPr lang="en-US" smtClean="0"/>
              <a:t>‹#›</a:t>
            </a:fld>
            <a:endParaRPr lang="en-US"/>
          </a:p>
        </p:txBody>
      </p:sp>
    </p:spTree>
    <p:extLst>
      <p:ext uri="{BB962C8B-B14F-4D97-AF65-F5344CB8AC3E}">
        <p14:creationId xmlns:p14="http://schemas.microsoft.com/office/powerpoint/2010/main" val="4007733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71C3F-AF0D-67A2-F248-06273757A4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D8BA2C-6882-0BA3-64C4-742EA2D17451}"/>
              </a:ext>
            </a:extLst>
          </p:cNvPr>
          <p:cNvSpPr>
            <a:spLocks noGrp="1"/>
          </p:cNvSpPr>
          <p:nvPr>
            <p:ph type="dt" sz="half" idx="10"/>
          </p:nvPr>
        </p:nvSpPr>
        <p:spPr/>
        <p:txBody>
          <a:bodyPr/>
          <a:lstStyle/>
          <a:p>
            <a:fld id="{F547A7CD-9C00-944E-9BA4-16411A3D6462}" type="datetimeFigureOut">
              <a:rPr lang="en-US" smtClean="0"/>
              <a:t>7/15/26</a:t>
            </a:fld>
            <a:endParaRPr lang="en-US"/>
          </a:p>
        </p:txBody>
      </p:sp>
      <p:sp>
        <p:nvSpPr>
          <p:cNvPr id="4" name="Footer Placeholder 3">
            <a:extLst>
              <a:ext uri="{FF2B5EF4-FFF2-40B4-BE49-F238E27FC236}">
                <a16:creationId xmlns:a16="http://schemas.microsoft.com/office/drawing/2014/main" id="{3EC8EE22-7127-5497-CAB8-C8FE6C9AB2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B0B049-7C9D-BECD-D361-59E190A7FC40}"/>
              </a:ext>
            </a:extLst>
          </p:cNvPr>
          <p:cNvSpPr>
            <a:spLocks noGrp="1"/>
          </p:cNvSpPr>
          <p:nvPr>
            <p:ph type="sldNum" sz="quarter" idx="12"/>
          </p:nvPr>
        </p:nvSpPr>
        <p:spPr/>
        <p:txBody>
          <a:bodyPr/>
          <a:lstStyle/>
          <a:p>
            <a:fld id="{EA8850CD-55D8-3C46-993C-14AA631AB604}" type="slidenum">
              <a:rPr lang="en-US" smtClean="0"/>
              <a:t>‹#›</a:t>
            </a:fld>
            <a:endParaRPr lang="en-US"/>
          </a:p>
        </p:txBody>
      </p:sp>
    </p:spTree>
    <p:extLst>
      <p:ext uri="{BB962C8B-B14F-4D97-AF65-F5344CB8AC3E}">
        <p14:creationId xmlns:p14="http://schemas.microsoft.com/office/powerpoint/2010/main" val="2065201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5A81D4-7DBE-A0BE-A433-6FF4CAAB084E}"/>
              </a:ext>
            </a:extLst>
          </p:cNvPr>
          <p:cNvSpPr>
            <a:spLocks noGrp="1"/>
          </p:cNvSpPr>
          <p:nvPr>
            <p:ph type="dt" sz="half" idx="10"/>
          </p:nvPr>
        </p:nvSpPr>
        <p:spPr/>
        <p:txBody>
          <a:bodyPr/>
          <a:lstStyle/>
          <a:p>
            <a:fld id="{F547A7CD-9C00-944E-9BA4-16411A3D6462}" type="datetimeFigureOut">
              <a:rPr lang="en-US" smtClean="0"/>
              <a:t>7/15/26</a:t>
            </a:fld>
            <a:endParaRPr lang="en-US"/>
          </a:p>
        </p:txBody>
      </p:sp>
      <p:sp>
        <p:nvSpPr>
          <p:cNvPr id="3" name="Footer Placeholder 2">
            <a:extLst>
              <a:ext uri="{FF2B5EF4-FFF2-40B4-BE49-F238E27FC236}">
                <a16:creationId xmlns:a16="http://schemas.microsoft.com/office/drawing/2014/main" id="{5B2E6CC2-CFC0-E2B0-9F15-5A514C904A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75B83C-CC9B-1CEE-A1AB-8FBB77446104}"/>
              </a:ext>
            </a:extLst>
          </p:cNvPr>
          <p:cNvSpPr>
            <a:spLocks noGrp="1"/>
          </p:cNvSpPr>
          <p:nvPr>
            <p:ph type="sldNum" sz="quarter" idx="12"/>
          </p:nvPr>
        </p:nvSpPr>
        <p:spPr/>
        <p:txBody>
          <a:bodyPr/>
          <a:lstStyle/>
          <a:p>
            <a:fld id="{EA8850CD-55D8-3C46-993C-14AA631AB604}" type="slidenum">
              <a:rPr lang="en-US" smtClean="0"/>
              <a:t>‹#›</a:t>
            </a:fld>
            <a:endParaRPr lang="en-US"/>
          </a:p>
        </p:txBody>
      </p:sp>
    </p:spTree>
    <p:extLst>
      <p:ext uri="{BB962C8B-B14F-4D97-AF65-F5344CB8AC3E}">
        <p14:creationId xmlns:p14="http://schemas.microsoft.com/office/powerpoint/2010/main" val="3833030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F4158-8524-5868-E672-F6E5859123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5DFBC2-AB4B-8FA1-FF34-306DAA87FC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52157E-C976-360C-1DE5-F78BFA671D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A924A7-D13A-A761-6007-AA155F4732CF}"/>
              </a:ext>
            </a:extLst>
          </p:cNvPr>
          <p:cNvSpPr>
            <a:spLocks noGrp="1"/>
          </p:cNvSpPr>
          <p:nvPr>
            <p:ph type="dt" sz="half" idx="10"/>
          </p:nvPr>
        </p:nvSpPr>
        <p:spPr/>
        <p:txBody>
          <a:bodyPr/>
          <a:lstStyle/>
          <a:p>
            <a:fld id="{F547A7CD-9C00-944E-9BA4-16411A3D6462}" type="datetimeFigureOut">
              <a:rPr lang="en-US" smtClean="0"/>
              <a:t>7/15/26</a:t>
            </a:fld>
            <a:endParaRPr lang="en-US"/>
          </a:p>
        </p:txBody>
      </p:sp>
      <p:sp>
        <p:nvSpPr>
          <p:cNvPr id="6" name="Footer Placeholder 5">
            <a:extLst>
              <a:ext uri="{FF2B5EF4-FFF2-40B4-BE49-F238E27FC236}">
                <a16:creationId xmlns:a16="http://schemas.microsoft.com/office/drawing/2014/main" id="{17BC60AB-EEE3-BB2D-5F00-F2FED44FEC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625744-23E8-7872-B851-C8C44DB4452B}"/>
              </a:ext>
            </a:extLst>
          </p:cNvPr>
          <p:cNvSpPr>
            <a:spLocks noGrp="1"/>
          </p:cNvSpPr>
          <p:nvPr>
            <p:ph type="sldNum" sz="quarter" idx="12"/>
          </p:nvPr>
        </p:nvSpPr>
        <p:spPr/>
        <p:txBody>
          <a:bodyPr/>
          <a:lstStyle/>
          <a:p>
            <a:fld id="{EA8850CD-55D8-3C46-993C-14AA631AB604}" type="slidenum">
              <a:rPr lang="en-US" smtClean="0"/>
              <a:t>‹#›</a:t>
            </a:fld>
            <a:endParaRPr lang="en-US"/>
          </a:p>
        </p:txBody>
      </p:sp>
    </p:spTree>
    <p:extLst>
      <p:ext uri="{BB962C8B-B14F-4D97-AF65-F5344CB8AC3E}">
        <p14:creationId xmlns:p14="http://schemas.microsoft.com/office/powerpoint/2010/main" val="1601244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6AE75-9311-A342-88FC-5E21B0B801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0BD2E9-1521-281E-8798-D77DE6DD6E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4EA090-3501-AA3E-EAF4-4985EF986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5E3E96-9E1B-0686-5176-846FC23E8B04}"/>
              </a:ext>
            </a:extLst>
          </p:cNvPr>
          <p:cNvSpPr>
            <a:spLocks noGrp="1"/>
          </p:cNvSpPr>
          <p:nvPr>
            <p:ph type="dt" sz="half" idx="10"/>
          </p:nvPr>
        </p:nvSpPr>
        <p:spPr/>
        <p:txBody>
          <a:bodyPr/>
          <a:lstStyle/>
          <a:p>
            <a:fld id="{F547A7CD-9C00-944E-9BA4-16411A3D6462}" type="datetimeFigureOut">
              <a:rPr lang="en-US" smtClean="0"/>
              <a:t>7/15/26</a:t>
            </a:fld>
            <a:endParaRPr lang="en-US"/>
          </a:p>
        </p:txBody>
      </p:sp>
      <p:sp>
        <p:nvSpPr>
          <p:cNvPr id="6" name="Footer Placeholder 5">
            <a:extLst>
              <a:ext uri="{FF2B5EF4-FFF2-40B4-BE49-F238E27FC236}">
                <a16:creationId xmlns:a16="http://schemas.microsoft.com/office/drawing/2014/main" id="{E5F1CA3E-114E-0113-20DE-6642D2C90F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F11681-2D17-03BB-8478-03838DA251AC}"/>
              </a:ext>
            </a:extLst>
          </p:cNvPr>
          <p:cNvSpPr>
            <a:spLocks noGrp="1"/>
          </p:cNvSpPr>
          <p:nvPr>
            <p:ph type="sldNum" sz="quarter" idx="12"/>
          </p:nvPr>
        </p:nvSpPr>
        <p:spPr/>
        <p:txBody>
          <a:bodyPr/>
          <a:lstStyle/>
          <a:p>
            <a:fld id="{EA8850CD-55D8-3C46-993C-14AA631AB604}" type="slidenum">
              <a:rPr lang="en-US" smtClean="0"/>
              <a:t>‹#›</a:t>
            </a:fld>
            <a:endParaRPr lang="en-US"/>
          </a:p>
        </p:txBody>
      </p:sp>
    </p:spTree>
    <p:extLst>
      <p:ext uri="{BB962C8B-B14F-4D97-AF65-F5344CB8AC3E}">
        <p14:creationId xmlns:p14="http://schemas.microsoft.com/office/powerpoint/2010/main" val="2571858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401BF1-DF6F-19CB-4EE2-CD104187D3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41A0C7-E9C8-002A-1F8A-79F7A07AB8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AE4A77-3234-CDA4-3449-E13BA3C793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547A7CD-9C00-944E-9BA4-16411A3D6462}" type="datetimeFigureOut">
              <a:rPr lang="en-US" smtClean="0"/>
              <a:t>7/15/26</a:t>
            </a:fld>
            <a:endParaRPr lang="en-US"/>
          </a:p>
        </p:txBody>
      </p:sp>
      <p:sp>
        <p:nvSpPr>
          <p:cNvPr id="5" name="Footer Placeholder 4">
            <a:extLst>
              <a:ext uri="{FF2B5EF4-FFF2-40B4-BE49-F238E27FC236}">
                <a16:creationId xmlns:a16="http://schemas.microsoft.com/office/drawing/2014/main" id="{6745B222-F884-48CB-C408-FA182619A9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4BED49B-6C08-E721-76FB-2C1CBE2764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A8850CD-55D8-3C46-993C-14AA631AB604}" type="slidenum">
              <a:rPr lang="en-US" smtClean="0"/>
              <a:t>‹#›</a:t>
            </a:fld>
            <a:endParaRPr lang="en-US"/>
          </a:p>
        </p:txBody>
      </p:sp>
    </p:spTree>
    <p:extLst>
      <p:ext uri="{BB962C8B-B14F-4D97-AF65-F5344CB8AC3E}">
        <p14:creationId xmlns:p14="http://schemas.microsoft.com/office/powerpoint/2010/main" val="2381019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B4A3F-7CF9-D876-0B99-F4CD6B7783F1}"/>
              </a:ext>
            </a:extLst>
          </p:cNvPr>
          <p:cNvSpPr>
            <a:spLocks noGrp="1" noRot="1" noMove="1" noResize="1" noEditPoints="1" noAdjustHandles="1" noChangeArrowheads="1" noChangeShapeType="1"/>
          </p:cNvSpPr>
          <p:nvPr/>
        </p:nvSpPr>
        <p:spPr>
          <a:xfrm>
            <a:off x="-19726" y="0"/>
            <a:ext cx="12211726" cy="6858001"/>
          </a:xfrm>
          <a:prstGeom prst="rect">
            <a:avLst/>
          </a:prstGeom>
          <a:solidFill>
            <a:srgbClr val="E1D9CF">
              <a:alpha val="4012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women sitting at a table with a computer&#10;&#10;Description automatically generated">
            <a:extLst>
              <a:ext uri="{FF2B5EF4-FFF2-40B4-BE49-F238E27FC236}">
                <a16:creationId xmlns:a16="http://schemas.microsoft.com/office/drawing/2014/main" id="{57899432-3E84-9D59-4763-CFA7EA508C36}"/>
              </a:ext>
            </a:extLst>
          </p:cNvPr>
          <p:cNvPicPr>
            <a:picLocks noChangeAspect="1"/>
          </p:cNvPicPr>
          <p:nvPr/>
        </p:nvPicPr>
        <p:blipFill>
          <a:blip r:embed="rId3"/>
          <a:stretch>
            <a:fillRect/>
          </a:stretch>
        </p:blipFill>
        <p:spPr>
          <a:xfrm>
            <a:off x="6261315" y="1048970"/>
            <a:ext cx="5930685" cy="5809030"/>
          </a:xfrm>
          <a:prstGeom prst="rect">
            <a:avLst/>
          </a:prstGeom>
        </p:spPr>
      </p:pic>
      <p:pic>
        <p:nvPicPr>
          <p:cNvPr id="4" name="Picture 3" descr="A black and grey logo&#10;&#10;Description automatically generated">
            <a:extLst>
              <a:ext uri="{FF2B5EF4-FFF2-40B4-BE49-F238E27FC236}">
                <a16:creationId xmlns:a16="http://schemas.microsoft.com/office/drawing/2014/main" id="{484EBEFB-DBC5-3C6F-6874-0ED2ACC110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449" y="6221580"/>
            <a:ext cx="1257471" cy="241482"/>
          </a:xfrm>
          <a:prstGeom prst="rect">
            <a:avLst/>
          </a:prstGeom>
        </p:spPr>
      </p:pic>
      <p:pic>
        <p:nvPicPr>
          <p:cNvPr id="12" name="Picture 11">
            <a:extLst>
              <a:ext uri="{FF2B5EF4-FFF2-40B4-BE49-F238E27FC236}">
                <a16:creationId xmlns:a16="http://schemas.microsoft.com/office/drawing/2014/main" id="{140F4C01-0ECE-6C4E-6928-119BC640D4D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30184" y="2590090"/>
            <a:ext cx="5422900" cy="1041400"/>
          </a:xfrm>
          <a:prstGeom prst="rect">
            <a:avLst/>
          </a:prstGeom>
        </p:spPr>
      </p:pic>
      <p:pic>
        <p:nvPicPr>
          <p:cNvPr id="16" name="Picture 15">
            <a:extLst>
              <a:ext uri="{FF2B5EF4-FFF2-40B4-BE49-F238E27FC236}">
                <a16:creationId xmlns:a16="http://schemas.microsoft.com/office/drawing/2014/main" id="{3E5F6F9C-0E1B-1D20-D14D-99AAF61FC66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587500" y="1793239"/>
            <a:ext cx="4508500" cy="812800"/>
          </a:xfrm>
          <a:prstGeom prst="rect">
            <a:avLst/>
          </a:prstGeom>
        </p:spPr>
      </p:pic>
      <p:sp>
        <p:nvSpPr>
          <p:cNvPr id="17" name="Rectangle 16">
            <a:extLst>
              <a:ext uri="{FF2B5EF4-FFF2-40B4-BE49-F238E27FC236}">
                <a16:creationId xmlns:a16="http://schemas.microsoft.com/office/drawing/2014/main" id="{16C43135-A4EE-32A5-3298-1676663DEB77}"/>
              </a:ext>
            </a:extLst>
          </p:cNvPr>
          <p:cNvSpPr>
            <a:spLocks noGrp="1" noRot="1" noMove="1" noResize="1" noEditPoints="1" noAdjustHandles="1" noChangeArrowheads="1" noChangeShapeType="1"/>
          </p:cNvSpPr>
          <p:nvPr/>
        </p:nvSpPr>
        <p:spPr>
          <a:xfrm>
            <a:off x="0" y="0"/>
            <a:ext cx="12192000" cy="241482"/>
          </a:xfrm>
          <a:prstGeom prst="rect">
            <a:avLst/>
          </a:prstGeom>
          <a:solidFill>
            <a:srgbClr val="E76A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28AB180-3CC0-1202-6B05-4DE9BE5F51A0}"/>
              </a:ext>
            </a:extLst>
          </p:cNvPr>
          <p:cNvSpPr txBox="1"/>
          <p:nvPr/>
        </p:nvSpPr>
        <p:spPr>
          <a:xfrm>
            <a:off x="1587500" y="4242391"/>
            <a:ext cx="3700130" cy="1200329"/>
          </a:xfrm>
          <a:prstGeom prst="rect">
            <a:avLst/>
          </a:prstGeom>
          <a:noFill/>
        </p:spPr>
        <p:txBody>
          <a:bodyPr wrap="square" rtlCol="0">
            <a:spAutoFit/>
          </a:bodyPr>
          <a:lstStyle/>
          <a:p>
            <a:r>
              <a:rPr lang="en-US" dirty="0">
                <a:solidFill>
                  <a:srgbClr val="3F4444"/>
                </a:solidFill>
              </a:rPr>
              <a:t>[Chapter Name]</a:t>
            </a:r>
            <a:endParaRPr lang="en-US" dirty="0">
              <a:solidFill>
                <a:srgbClr val="3F4444"/>
              </a:solidFill>
              <a:effectLst/>
            </a:endParaRPr>
          </a:p>
          <a:p>
            <a:r>
              <a:rPr lang="en-US" dirty="0">
                <a:solidFill>
                  <a:srgbClr val="3F4444"/>
                </a:solidFill>
              </a:rPr>
              <a:t>[University]</a:t>
            </a:r>
            <a:endParaRPr lang="en-US" dirty="0">
              <a:solidFill>
                <a:srgbClr val="3F4444"/>
              </a:solidFill>
              <a:effectLst/>
            </a:endParaRPr>
          </a:p>
          <a:p>
            <a:r>
              <a:rPr lang="en-US" dirty="0">
                <a:solidFill>
                  <a:srgbClr val="3F4444"/>
                </a:solidFill>
              </a:rPr>
              <a:t>[Presenter Name / Role]</a:t>
            </a:r>
            <a:endParaRPr lang="en-US" dirty="0">
              <a:solidFill>
                <a:srgbClr val="3F4444"/>
              </a:solidFill>
              <a:effectLst/>
            </a:endParaRPr>
          </a:p>
          <a:p>
            <a:r>
              <a:rPr lang="en-US" dirty="0">
                <a:solidFill>
                  <a:srgbClr val="3F4444"/>
                </a:solidFill>
              </a:rPr>
              <a:t>[Date]</a:t>
            </a:r>
            <a:endParaRPr lang="en-US" dirty="0">
              <a:solidFill>
                <a:srgbClr val="3F4444"/>
              </a:solidFill>
              <a:effectLst/>
            </a:endParaRPr>
          </a:p>
        </p:txBody>
      </p:sp>
    </p:spTree>
    <p:extLst>
      <p:ext uri="{BB962C8B-B14F-4D97-AF65-F5344CB8AC3E}">
        <p14:creationId xmlns:p14="http://schemas.microsoft.com/office/powerpoint/2010/main" val="316119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294E10-ED5E-53AD-2DA1-9DD50C0FC843}"/>
              </a:ext>
            </a:extLst>
          </p:cNvPr>
          <p:cNvSpPr>
            <a:spLocks noGrp="1" noRot="1" noMove="1" noResize="1" noEditPoints="1" noAdjustHandles="1" noChangeArrowheads="1" noChangeShapeType="1"/>
          </p:cNvSpPr>
          <p:nvPr/>
        </p:nvSpPr>
        <p:spPr>
          <a:xfrm>
            <a:off x="0" y="0"/>
            <a:ext cx="12211726" cy="6858001"/>
          </a:xfrm>
          <a:prstGeom prst="rect">
            <a:avLst/>
          </a:prstGeom>
          <a:solidFill>
            <a:srgbClr val="E1D9CF">
              <a:alpha val="4012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grey logo&#10;&#10;Description automatically generated">
            <a:extLst>
              <a:ext uri="{FF2B5EF4-FFF2-40B4-BE49-F238E27FC236}">
                <a16:creationId xmlns:a16="http://schemas.microsoft.com/office/drawing/2014/main" id="{277616B8-D6CA-E07F-DC12-85BF215D87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0481" y="6221580"/>
            <a:ext cx="1257471" cy="241482"/>
          </a:xfrm>
          <a:prstGeom prst="rect">
            <a:avLst/>
          </a:prstGeom>
        </p:spPr>
      </p:pic>
      <p:sp>
        <p:nvSpPr>
          <p:cNvPr id="6" name="Rectangle 5">
            <a:extLst>
              <a:ext uri="{FF2B5EF4-FFF2-40B4-BE49-F238E27FC236}">
                <a16:creationId xmlns:a16="http://schemas.microsoft.com/office/drawing/2014/main" id="{3E9D790F-59B7-ACE2-1E03-3BA7D599B347}"/>
              </a:ext>
            </a:extLst>
          </p:cNvPr>
          <p:cNvSpPr>
            <a:spLocks noGrp="1" noRot="1" noMove="1" noResize="1" noEditPoints="1" noAdjustHandles="1" noChangeArrowheads="1" noChangeShapeType="1"/>
          </p:cNvSpPr>
          <p:nvPr/>
        </p:nvSpPr>
        <p:spPr>
          <a:xfrm>
            <a:off x="0" y="0"/>
            <a:ext cx="12192000" cy="241482"/>
          </a:xfrm>
          <a:prstGeom prst="rect">
            <a:avLst/>
          </a:prstGeom>
          <a:solidFill>
            <a:srgbClr val="E76A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C2C2304-0D9D-8968-8146-FCE2E3AE36E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87800" y="665206"/>
            <a:ext cx="4216400" cy="609600"/>
          </a:xfrm>
          <a:prstGeom prst="rect">
            <a:avLst/>
          </a:prstGeom>
        </p:spPr>
      </p:pic>
      <p:cxnSp>
        <p:nvCxnSpPr>
          <p:cNvPr id="9" name="Straight Connector 8">
            <a:extLst>
              <a:ext uri="{FF2B5EF4-FFF2-40B4-BE49-F238E27FC236}">
                <a16:creationId xmlns:a16="http://schemas.microsoft.com/office/drawing/2014/main" id="{8C590AAA-F34F-3E16-D988-39D32DA8E909}"/>
              </a:ext>
            </a:extLst>
          </p:cNvPr>
          <p:cNvCxnSpPr/>
          <p:nvPr/>
        </p:nvCxnSpPr>
        <p:spPr>
          <a:xfrm>
            <a:off x="5765912" y="1405222"/>
            <a:ext cx="667264" cy="0"/>
          </a:xfrm>
          <a:prstGeom prst="line">
            <a:avLst/>
          </a:prstGeom>
          <a:ln w="9525">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BEEA7503-4FAA-E3AD-B615-B1BE32B10FEB}"/>
              </a:ext>
            </a:extLst>
          </p:cNvPr>
          <p:cNvSpPr txBox="1"/>
          <p:nvPr/>
        </p:nvSpPr>
        <p:spPr>
          <a:xfrm>
            <a:off x="3704444" y="1796898"/>
            <a:ext cx="4763386" cy="954107"/>
          </a:xfrm>
          <a:prstGeom prst="rect">
            <a:avLst/>
          </a:prstGeom>
          <a:noFill/>
        </p:spPr>
        <p:txBody>
          <a:bodyPr wrap="square" rtlCol="0">
            <a:spAutoFit/>
          </a:bodyPr>
          <a:lstStyle/>
          <a:p>
            <a:pPr algn="ctr"/>
            <a:r>
              <a:rPr lang="en-US" sz="2800" b="1" dirty="0">
                <a:solidFill>
                  <a:srgbClr val="3F4444"/>
                </a:solidFill>
              </a:rPr>
              <a:t>Advocacy is taking action to support a cause or position.</a:t>
            </a:r>
          </a:p>
        </p:txBody>
      </p:sp>
      <p:sp>
        <p:nvSpPr>
          <p:cNvPr id="11" name="TextBox 10">
            <a:extLst>
              <a:ext uri="{FF2B5EF4-FFF2-40B4-BE49-F238E27FC236}">
                <a16:creationId xmlns:a16="http://schemas.microsoft.com/office/drawing/2014/main" id="{57F840CF-8687-81C5-CC75-D0EBD50A5073}"/>
              </a:ext>
            </a:extLst>
          </p:cNvPr>
          <p:cNvSpPr txBox="1"/>
          <p:nvPr/>
        </p:nvSpPr>
        <p:spPr>
          <a:xfrm>
            <a:off x="2331292" y="3153966"/>
            <a:ext cx="7509690" cy="2800767"/>
          </a:xfrm>
          <a:prstGeom prst="rect">
            <a:avLst/>
          </a:prstGeom>
          <a:noFill/>
        </p:spPr>
        <p:txBody>
          <a:bodyPr wrap="square" rtlCol="0">
            <a:spAutoFit/>
          </a:bodyPr>
          <a:lstStyle/>
          <a:p>
            <a:r>
              <a:rPr lang="en-US" sz="1600" dirty="0"/>
              <a:t>In communication sciences and disorders, advocacy means working to ensure that people with speech, language, hearing, and swallowing disorders have access to: </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they need to communicate effectively and participate fully in their communities.</a:t>
            </a:r>
            <a:endParaRPr lang="en-US" sz="1600" b="1" dirty="0">
              <a:solidFill>
                <a:srgbClr val="3F4444"/>
              </a:solidFill>
            </a:endParaRPr>
          </a:p>
        </p:txBody>
      </p:sp>
      <p:pic>
        <p:nvPicPr>
          <p:cNvPr id="12" name="Picture 11">
            <a:extLst>
              <a:ext uri="{FF2B5EF4-FFF2-40B4-BE49-F238E27FC236}">
                <a16:creationId xmlns:a16="http://schemas.microsoft.com/office/drawing/2014/main" id="{1C2B89CA-5D37-FC83-09A6-BDED5B4054A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517820" y="4069682"/>
            <a:ext cx="921193" cy="822273"/>
          </a:xfrm>
          <a:prstGeom prst="rect">
            <a:avLst/>
          </a:prstGeom>
        </p:spPr>
      </p:pic>
      <p:pic>
        <p:nvPicPr>
          <p:cNvPr id="13" name="Picture 12">
            <a:extLst>
              <a:ext uri="{FF2B5EF4-FFF2-40B4-BE49-F238E27FC236}">
                <a16:creationId xmlns:a16="http://schemas.microsoft.com/office/drawing/2014/main" id="{EAC585D4-6239-9A42-DEC0-3D184F37C1E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625540" y="3959888"/>
            <a:ext cx="921194" cy="942700"/>
          </a:xfrm>
          <a:prstGeom prst="rect">
            <a:avLst/>
          </a:prstGeom>
        </p:spPr>
      </p:pic>
      <p:pic>
        <p:nvPicPr>
          <p:cNvPr id="14" name="Picture 13">
            <a:extLst>
              <a:ext uri="{FF2B5EF4-FFF2-40B4-BE49-F238E27FC236}">
                <a16:creationId xmlns:a16="http://schemas.microsoft.com/office/drawing/2014/main" id="{A61B65CB-76E0-0EF1-D1C7-C846B336972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682982" y="3959888"/>
            <a:ext cx="1214770" cy="897707"/>
          </a:xfrm>
          <a:prstGeom prst="rect">
            <a:avLst/>
          </a:prstGeom>
        </p:spPr>
      </p:pic>
      <p:sp>
        <p:nvSpPr>
          <p:cNvPr id="15" name="TextBox 14">
            <a:extLst>
              <a:ext uri="{FF2B5EF4-FFF2-40B4-BE49-F238E27FC236}">
                <a16:creationId xmlns:a16="http://schemas.microsoft.com/office/drawing/2014/main" id="{DA578617-98E1-EDA4-2912-7B8918AF4C74}"/>
              </a:ext>
            </a:extLst>
          </p:cNvPr>
          <p:cNvSpPr txBox="1"/>
          <p:nvPr/>
        </p:nvSpPr>
        <p:spPr>
          <a:xfrm>
            <a:off x="3443292" y="4979712"/>
            <a:ext cx="1089016" cy="369332"/>
          </a:xfrm>
          <a:prstGeom prst="rect">
            <a:avLst/>
          </a:prstGeom>
          <a:noFill/>
        </p:spPr>
        <p:txBody>
          <a:bodyPr wrap="none" rtlCol="0">
            <a:spAutoFit/>
          </a:bodyPr>
          <a:lstStyle/>
          <a:p>
            <a:r>
              <a:rPr lang="en-US" b="1" dirty="0">
                <a:solidFill>
                  <a:srgbClr val="4F768D"/>
                </a:solidFill>
              </a:rPr>
              <a:t>Services</a:t>
            </a:r>
          </a:p>
        </p:txBody>
      </p:sp>
      <p:sp>
        <p:nvSpPr>
          <p:cNvPr id="16" name="TextBox 15">
            <a:extLst>
              <a:ext uri="{FF2B5EF4-FFF2-40B4-BE49-F238E27FC236}">
                <a16:creationId xmlns:a16="http://schemas.microsoft.com/office/drawing/2014/main" id="{10891863-F2F9-BA8D-F247-924A12A3F981}"/>
              </a:ext>
            </a:extLst>
          </p:cNvPr>
          <p:cNvSpPr txBox="1"/>
          <p:nvPr/>
        </p:nvSpPr>
        <p:spPr>
          <a:xfrm>
            <a:off x="5582878" y="4979712"/>
            <a:ext cx="1026243" cy="369332"/>
          </a:xfrm>
          <a:prstGeom prst="rect">
            <a:avLst/>
          </a:prstGeom>
          <a:noFill/>
        </p:spPr>
        <p:txBody>
          <a:bodyPr wrap="none" rtlCol="0">
            <a:spAutoFit/>
          </a:bodyPr>
          <a:lstStyle/>
          <a:p>
            <a:r>
              <a:rPr lang="en-US" b="1" dirty="0">
                <a:solidFill>
                  <a:srgbClr val="4F768D"/>
                </a:solidFill>
              </a:rPr>
              <a:t>Support</a:t>
            </a:r>
          </a:p>
        </p:txBody>
      </p:sp>
      <p:sp>
        <p:nvSpPr>
          <p:cNvPr id="17" name="TextBox 16">
            <a:extLst>
              <a:ext uri="{FF2B5EF4-FFF2-40B4-BE49-F238E27FC236}">
                <a16:creationId xmlns:a16="http://schemas.microsoft.com/office/drawing/2014/main" id="{5EC5EBD0-E1B6-EC24-DA80-EED2C7DF0714}"/>
              </a:ext>
            </a:extLst>
          </p:cNvPr>
          <p:cNvSpPr txBox="1"/>
          <p:nvPr/>
        </p:nvSpPr>
        <p:spPr>
          <a:xfrm>
            <a:off x="7530457" y="4979712"/>
            <a:ext cx="1347485" cy="369332"/>
          </a:xfrm>
          <a:prstGeom prst="rect">
            <a:avLst/>
          </a:prstGeom>
          <a:noFill/>
        </p:spPr>
        <p:txBody>
          <a:bodyPr wrap="none" rtlCol="0">
            <a:spAutoFit/>
          </a:bodyPr>
          <a:lstStyle/>
          <a:p>
            <a:r>
              <a:rPr lang="en-US" b="1" dirty="0">
                <a:solidFill>
                  <a:srgbClr val="4F768D"/>
                </a:solidFill>
              </a:rPr>
              <a:t>Resources </a:t>
            </a:r>
          </a:p>
        </p:txBody>
      </p:sp>
    </p:spTree>
    <p:extLst>
      <p:ext uri="{BB962C8B-B14F-4D97-AF65-F5344CB8AC3E}">
        <p14:creationId xmlns:p14="http://schemas.microsoft.com/office/powerpoint/2010/main" val="1906454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81632-65CB-099F-C64B-D2E35BFB26F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82E84FB-36B5-FB00-1D38-70CFF0CC88EB}"/>
              </a:ext>
            </a:extLst>
          </p:cNvPr>
          <p:cNvSpPr>
            <a:spLocks noGrp="1" noRot="1" noMove="1" noResize="1" noEditPoints="1" noAdjustHandles="1" noChangeArrowheads="1" noChangeShapeType="1"/>
          </p:cNvSpPr>
          <p:nvPr/>
        </p:nvSpPr>
        <p:spPr>
          <a:xfrm>
            <a:off x="-19726" y="30414"/>
            <a:ext cx="12211726" cy="6858001"/>
          </a:xfrm>
          <a:prstGeom prst="rect">
            <a:avLst/>
          </a:prstGeom>
          <a:solidFill>
            <a:srgbClr val="E1D9CF">
              <a:alpha val="4012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grey logo&#10;&#10;Description automatically generated">
            <a:extLst>
              <a:ext uri="{FF2B5EF4-FFF2-40B4-BE49-F238E27FC236}">
                <a16:creationId xmlns:a16="http://schemas.microsoft.com/office/drawing/2014/main" id="{1752E029-5F1C-1F53-2BCE-1FAA9B9DCA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0481" y="6221580"/>
            <a:ext cx="1257471" cy="241482"/>
          </a:xfrm>
          <a:prstGeom prst="rect">
            <a:avLst/>
          </a:prstGeom>
        </p:spPr>
      </p:pic>
      <p:sp>
        <p:nvSpPr>
          <p:cNvPr id="6" name="Rectangle 5">
            <a:extLst>
              <a:ext uri="{FF2B5EF4-FFF2-40B4-BE49-F238E27FC236}">
                <a16:creationId xmlns:a16="http://schemas.microsoft.com/office/drawing/2014/main" id="{9DEEBC40-3603-45FA-1D1E-46B41B36F7BA}"/>
              </a:ext>
            </a:extLst>
          </p:cNvPr>
          <p:cNvSpPr>
            <a:spLocks noGrp="1" noRot="1" noMove="1" noResize="1" noEditPoints="1" noAdjustHandles="1" noChangeArrowheads="1" noChangeShapeType="1"/>
          </p:cNvSpPr>
          <p:nvPr/>
        </p:nvSpPr>
        <p:spPr>
          <a:xfrm>
            <a:off x="0" y="0"/>
            <a:ext cx="12192000" cy="241482"/>
          </a:xfrm>
          <a:prstGeom prst="rect">
            <a:avLst/>
          </a:prstGeom>
          <a:solidFill>
            <a:srgbClr val="E76A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B9DD4F4-F5C4-78ED-4DC9-A25704E79902}"/>
              </a:ext>
            </a:extLst>
          </p:cNvPr>
          <p:cNvCxnSpPr/>
          <p:nvPr/>
        </p:nvCxnSpPr>
        <p:spPr>
          <a:xfrm>
            <a:off x="5765912" y="1405222"/>
            <a:ext cx="667264" cy="0"/>
          </a:xfrm>
          <a:prstGeom prst="line">
            <a:avLst/>
          </a:prstGeom>
          <a:ln w="9525">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542CD671-6D89-141B-C1AA-BC84824C52C2}"/>
              </a:ext>
            </a:extLst>
          </p:cNvPr>
          <p:cNvSpPr txBox="1"/>
          <p:nvPr/>
        </p:nvSpPr>
        <p:spPr>
          <a:xfrm>
            <a:off x="2702002" y="4755384"/>
            <a:ext cx="6787994" cy="954107"/>
          </a:xfrm>
          <a:prstGeom prst="rect">
            <a:avLst/>
          </a:prstGeom>
          <a:noFill/>
        </p:spPr>
        <p:txBody>
          <a:bodyPr wrap="square" rtlCol="0">
            <a:spAutoFit/>
          </a:bodyPr>
          <a:lstStyle/>
          <a:p>
            <a:pPr algn="ctr"/>
            <a:r>
              <a:rPr lang="en-US" sz="2800" dirty="0">
                <a:solidFill>
                  <a:srgbClr val="3F4444"/>
                </a:solidFill>
              </a:rPr>
              <a:t>Change happens because </a:t>
            </a:r>
            <a:r>
              <a:rPr lang="en-US" sz="2800" b="1" dirty="0">
                <a:solidFill>
                  <a:srgbClr val="E76A56"/>
                </a:solidFill>
              </a:rPr>
              <a:t>both</a:t>
            </a:r>
            <a:r>
              <a:rPr lang="en-US" sz="2800" dirty="0"/>
              <a:t> </a:t>
            </a:r>
            <a:r>
              <a:rPr lang="en-US" sz="2800" dirty="0">
                <a:solidFill>
                  <a:srgbClr val="3F4444"/>
                </a:solidFill>
              </a:rPr>
              <a:t>are happening at the same time.</a:t>
            </a:r>
            <a:endParaRPr lang="en-US" sz="2800" b="1" dirty="0">
              <a:solidFill>
                <a:srgbClr val="3F4444"/>
              </a:solidFill>
            </a:endParaRPr>
          </a:p>
        </p:txBody>
      </p:sp>
      <p:pic>
        <p:nvPicPr>
          <p:cNvPr id="20" name="Picture 19">
            <a:extLst>
              <a:ext uri="{FF2B5EF4-FFF2-40B4-BE49-F238E27FC236}">
                <a16:creationId xmlns:a16="http://schemas.microsoft.com/office/drawing/2014/main" id="{354C6EC9-4CDB-4861-0B62-9E4DA49F1A3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590799" y="658764"/>
            <a:ext cx="7010400" cy="609600"/>
          </a:xfrm>
          <a:prstGeom prst="rect">
            <a:avLst/>
          </a:prstGeom>
        </p:spPr>
      </p:pic>
      <p:graphicFrame>
        <p:nvGraphicFramePr>
          <p:cNvPr id="21" name="Table 20">
            <a:extLst>
              <a:ext uri="{FF2B5EF4-FFF2-40B4-BE49-F238E27FC236}">
                <a16:creationId xmlns:a16="http://schemas.microsoft.com/office/drawing/2014/main" id="{BB959F9B-B473-5732-7157-408C194EDC54}"/>
              </a:ext>
            </a:extLst>
          </p:cNvPr>
          <p:cNvGraphicFramePr>
            <a:graphicFrameLocks noGrp="1"/>
          </p:cNvGraphicFramePr>
          <p:nvPr>
            <p:extLst>
              <p:ext uri="{D42A27DB-BD31-4B8C-83A1-F6EECF244321}">
                <p14:modId xmlns:p14="http://schemas.microsoft.com/office/powerpoint/2010/main" val="2821046318"/>
              </p:ext>
            </p:extLst>
          </p:nvPr>
        </p:nvGraphicFramePr>
        <p:xfrm>
          <a:off x="2410253" y="1988724"/>
          <a:ext cx="7371492" cy="2286000"/>
        </p:xfrm>
        <a:graphic>
          <a:graphicData uri="http://schemas.openxmlformats.org/drawingml/2006/table">
            <a:tbl>
              <a:tblPr firstRow="1" bandRow="1">
                <a:tableStyleId>{5C22544A-7EE6-4342-B048-85BDC9FD1C3A}</a:tableStyleId>
              </a:tblPr>
              <a:tblGrid>
                <a:gridCol w="3685746">
                  <a:extLst>
                    <a:ext uri="{9D8B030D-6E8A-4147-A177-3AD203B41FA5}">
                      <a16:colId xmlns:a16="http://schemas.microsoft.com/office/drawing/2014/main" val="3537151783"/>
                    </a:ext>
                  </a:extLst>
                </a:gridCol>
                <a:gridCol w="3685746">
                  <a:extLst>
                    <a:ext uri="{9D8B030D-6E8A-4147-A177-3AD203B41FA5}">
                      <a16:colId xmlns:a16="http://schemas.microsoft.com/office/drawing/2014/main" val="3553702016"/>
                    </a:ext>
                  </a:extLst>
                </a:gridCol>
              </a:tblGrid>
              <a:tr h="0">
                <a:tc>
                  <a:txBody>
                    <a:bodyPr/>
                    <a:lstStyle/>
                    <a:p>
                      <a:r>
                        <a:rPr lang="en-US" dirty="0"/>
                        <a:t>(A)</a:t>
                      </a:r>
                      <a:r>
                        <a:rPr lang="en-US" dirty="0" err="1"/>
                        <a:t>dvocacy</a:t>
                      </a:r>
                      <a:endParaRPr lang="en-US" dirty="0"/>
                    </a:p>
                  </a:txBody>
                  <a:tcPr>
                    <a:solidFill>
                      <a:srgbClr val="E76A56"/>
                    </a:solidFill>
                  </a:tcPr>
                </a:tc>
                <a:tc>
                  <a:txBody>
                    <a:bodyPr/>
                    <a:lstStyle/>
                    <a:p>
                      <a:r>
                        <a:rPr lang="en-US" dirty="0"/>
                        <a:t>(a)</a:t>
                      </a:r>
                      <a:r>
                        <a:rPr lang="en-US" dirty="0" err="1"/>
                        <a:t>dvocacy</a:t>
                      </a:r>
                      <a:endParaRPr lang="en-US" dirty="0"/>
                    </a:p>
                  </a:txBody>
                  <a:tcPr>
                    <a:solidFill>
                      <a:srgbClr val="E76A56"/>
                    </a:solidFill>
                  </a:tcPr>
                </a:tc>
                <a:extLst>
                  <a:ext uri="{0D108BD9-81ED-4DB2-BD59-A6C34878D82A}">
                    <a16:rowId xmlns:a16="http://schemas.microsoft.com/office/drawing/2014/main" val="53944967"/>
                  </a:ext>
                </a:extLst>
              </a:tr>
              <a:tr h="370840">
                <a:tc>
                  <a:txBody>
                    <a:bodyPr/>
                    <a:lstStyle/>
                    <a:p>
                      <a:r>
                        <a:rPr lang="en-US" dirty="0">
                          <a:solidFill>
                            <a:srgbClr val="3F4444"/>
                          </a:solidFill>
                        </a:rPr>
                        <a:t>Speaking with policymakers or decision-makers</a:t>
                      </a:r>
                    </a:p>
                  </a:txBody>
                  <a:tcPr>
                    <a:solidFill>
                      <a:schemeClr val="bg1">
                        <a:lumMod val="85000"/>
                      </a:schemeClr>
                    </a:solidFill>
                  </a:tcPr>
                </a:tc>
                <a:tc>
                  <a:txBody>
                    <a:bodyPr/>
                    <a:lstStyle/>
                    <a:p>
                      <a:r>
                        <a:rPr lang="en-US" dirty="0">
                          <a:solidFill>
                            <a:srgbClr val="3F4444"/>
                          </a:solidFill>
                        </a:rPr>
                        <a:t>Supporting advocacy efforts behind the scenes</a:t>
                      </a:r>
                    </a:p>
                  </a:txBody>
                  <a:tcPr>
                    <a:solidFill>
                      <a:schemeClr val="bg1">
                        <a:lumMod val="85000"/>
                      </a:schemeClr>
                    </a:solidFill>
                  </a:tcPr>
                </a:tc>
                <a:extLst>
                  <a:ext uri="{0D108BD9-81ED-4DB2-BD59-A6C34878D82A}">
                    <a16:rowId xmlns:a16="http://schemas.microsoft.com/office/drawing/2014/main" val="2636826875"/>
                  </a:ext>
                </a:extLst>
              </a:tr>
              <a:tr h="370840">
                <a:tc>
                  <a:txBody>
                    <a:bodyPr/>
                    <a:lstStyle/>
                    <a:p>
                      <a:r>
                        <a:rPr lang="en-US" dirty="0">
                          <a:solidFill>
                            <a:srgbClr val="3F4444"/>
                          </a:solidFill>
                        </a:rPr>
                        <a:t>Formal policy or professional advocacy</a:t>
                      </a:r>
                    </a:p>
                  </a:txBody>
                  <a:tcPr>
                    <a:solidFill>
                      <a:schemeClr val="bg1">
                        <a:lumMod val="95000"/>
                      </a:schemeClr>
                    </a:solidFill>
                  </a:tcPr>
                </a:tc>
                <a:tc>
                  <a:txBody>
                    <a:bodyPr/>
                    <a:lstStyle/>
                    <a:p>
                      <a:r>
                        <a:rPr lang="en-US" dirty="0">
                          <a:solidFill>
                            <a:srgbClr val="3F4444"/>
                          </a:solidFill>
                        </a:rPr>
                        <a:t>Participating in events, campaigns, or initiatives</a:t>
                      </a:r>
                    </a:p>
                  </a:txBody>
                  <a:tcPr>
                    <a:solidFill>
                      <a:schemeClr val="bg1">
                        <a:lumMod val="95000"/>
                      </a:schemeClr>
                    </a:solidFill>
                  </a:tcPr>
                </a:tc>
                <a:extLst>
                  <a:ext uri="{0D108BD9-81ED-4DB2-BD59-A6C34878D82A}">
                    <a16:rowId xmlns:a16="http://schemas.microsoft.com/office/drawing/2014/main" val="1817662525"/>
                  </a:ext>
                </a:extLst>
              </a:tr>
              <a:tr h="370840">
                <a:tc>
                  <a:txBody>
                    <a:bodyPr/>
                    <a:lstStyle/>
                    <a:p>
                      <a:r>
                        <a:rPr lang="en-US" dirty="0">
                          <a:solidFill>
                            <a:srgbClr val="3F4444"/>
                          </a:solidFill>
                        </a:rPr>
                        <a:t>Leading campaigns or organizational efforts</a:t>
                      </a:r>
                    </a:p>
                  </a:txBody>
                  <a:tcPr>
                    <a:solidFill>
                      <a:schemeClr val="bg1">
                        <a:lumMod val="85000"/>
                      </a:schemeClr>
                    </a:solidFill>
                  </a:tcPr>
                </a:tc>
                <a:tc>
                  <a:txBody>
                    <a:bodyPr/>
                    <a:lstStyle/>
                    <a:p>
                      <a:r>
                        <a:rPr lang="en-US" dirty="0">
                          <a:solidFill>
                            <a:srgbClr val="3F4444"/>
                          </a:solidFill>
                        </a:rPr>
                        <a:t>Taking small actions that contribute to change</a:t>
                      </a:r>
                    </a:p>
                  </a:txBody>
                  <a:tcPr>
                    <a:solidFill>
                      <a:schemeClr val="bg1">
                        <a:lumMod val="85000"/>
                      </a:schemeClr>
                    </a:solidFill>
                  </a:tcPr>
                </a:tc>
                <a:extLst>
                  <a:ext uri="{0D108BD9-81ED-4DB2-BD59-A6C34878D82A}">
                    <a16:rowId xmlns:a16="http://schemas.microsoft.com/office/drawing/2014/main" val="3884114392"/>
                  </a:ext>
                </a:extLst>
              </a:tr>
            </a:tbl>
          </a:graphicData>
        </a:graphic>
      </p:graphicFrame>
    </p:spTree>
    <p:extLst>
      <p:ext uri="{BB962C8B-B14F-4D97-AF65-F5344CB8AC3E}">
        <p14:creationId xmlns:p14="http://schemas.microsoft.com/office/powerpoint/2010/main" val="1056936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A18F5-D026-6DDB-AF18-C9DCC0AA6F8E}"/>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FD4903D5-AF04-9792-ED98-32D2F4620991}"/>
              </a:ext>
            </a:extLst>
          </p:cNvPr>
          <p:cNvSpPr/>
          <p:nvPr/>
        </p:nvSpPr>
        <p:spPr>
          <a:xfrm>
            <a:off x="395417" y="3768807"/>
            <a:ext cx="2817340" cy="2001795"/>
          </a:xfrm>
          <a:prstGeom prst="rect">
            <a:avLst/>
          </a:prstGeom>
          <a:solidFill>
            <a:srgbClr val="4F768D">
              <a:alpha val="2998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A206FDA-B71B-5063-DFB1-040A7FA2FF6F}"/>
              </a:ext>
            </a:extLst>
          </p:cNvPr>
          <p:cNvSpPr/>
          <p:nvPr/>
        </p:nvSpPr>
        <p:spPr>
          <a:xfrm>
            <a:off x="3225114" y="3768807"/>
            <a:ext cx="2817340" cy="2001795"/>
          </a:xfrm>
          <a:prstGeom prst="rect">
            <a:avLst/>
          </a:prstGeom>
          <a:solidFill>
            <a:srgbClr val="4F768D">
              <a:alpha val="1517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9ECED9-1599-E3D5-55EB-5DCACBD9EF19}"/>
              </a:ext>
            </a:extLst>
          </p:cNvPr>
          <p:cNvSpPr/>
          <p:nvPr/>
        </p:nvSpPr>
        <p:spPr>
          <a:xfrm>
            <a:off x="6054811" y="3768807"/>
            <a:ext cx="2817340" cy="2001795"/>
          </a:xfrm>
          <a:prstGeom prst="rect">
            <a:avLst/>
          </a:prstGeom>
          <a:solidFill>
            <a:srgbClr val="4F768D">
              <a:alpha val="2998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30C8A44-2287-864B-ECD2-2B48766B8D53}"/>
              </a:ext>
            </a:extLst>
          </p:cNvPr>
          <p:cNvSpPr/>
          <p:nvPr/>
        </p:nvSpPr>
        <p:spPr>
          <a:xfrm>
            <a:off x="8884508" y="3768807"/>
            <a:ext cx="2817340" cy="2001795"/>
          </a:xfrm>
          <a:prstGeom prst="rect">
            <a:avLst/>
          </a:prstGeom>
          <a:solidFill>
            <a:srgbClr val="4F768D">
              <a:alpha val="1517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DA0A78C-D535-4B34-B5C6-A613B2C284CB}"/>
              </a:ext>
            </a:extLst>
          </p:cNvPr>
          <p:cNvSpPr>
            <a:spLocks noGrp="1" noRot="1" noMove="1" noResize="1" noEditPoints="1" noAdjustHandles="1" noChangeArrowheads="1" noChangeShapeType="1"/>
          </p:cNvSpPr>
          <p:nvPr/>
        </p:nvSpPr>
        <p:spPr>
          <a:xfrm>
            <a:off x="-19726" y="30414"/>
            <a:ext cx="12211726" cy="6858001"/>
          </a:xfrm>
          <a:prstGeom prst="rect">
            <a:avLst/>
          </a:prstGeom>
          <a:solidFill>
            <a:srgbClr val="E1D9CF">
              <a:alpha val="4012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grey logo&#10;&#10;Description automatically generated">
            <a:extLst>
              <a:ext uri="{FF2B5EF4-FFF2-40B4-BE49-F238E27FC236}">
                <a16:creationId xmlns:a16="http://schemas.microsoft.com/office/drawing/2014/main" id="{920AD85B-C17D-CEB5-4C1B-AB6E1D10E8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0481" y="6221580"/>
            <a:ext cx="1257471" cy="241482"/>
          </a:xfrm>
          <a:prstGeom prst="rect">
            <a:avLst/>
          </a:prstGeom>
        </p:spPr>
      </p:pic>
      <p:sp>
        <p:nvSpPr>
          <p:cNvPr id="6" name="Rectangle 5">
            <a:extLst>
              <a:ext uri="{FF2B5EF4-FFF2-40B4-BE49-F238E27FC236}">
                <a16:creationId xmlns:a16="http://schemas.microsoft.com/office/drawing/2014/main" id="{58CF0C34-FEE7-871E-794F-EC86D8B3CC00}"/>
              </a:ext>
            </a:extLst>
          </p:cNvPr>
          <p:cNvSpPr>
            <a:spLocks noGrp="1" noRot="1" noMove="1" noResize="1" noEditPoints="1" noAdjustHandles="1" noChangeArrowheads="1" noChangeShapeType="1"/>
          </p:cNvSpPr>
          <p:nvPr/>
        </p:nvSpPr>
        <p:spPr>
          <a:xfrm>
            <a:off x="0" y="0"/>
            <a:ext cx="12192000" cy="241482"/>
          </a:xfrm>
          <a:prstGeom prst="rect">
            <a:avLst/>
          </a:prstGeom>
          <a:solidFill>
            <a:srgbClr val="E76A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15433CCE-40DC-0AD1-1B64-103BBD59B018}"/>
              </a:ext>
            </a:extLst>
          </p:cNvPr>
          <p:cNvCxnSpPr/>
          <p:nvPr/>
        </p:nvCxnSpPr>
        <p:spPr>
          <a:xfrm>
            <a:off x="5765912" y="1405222"/>
            <a:ext cx="667264" cy="0"/>
          </a:xfrm>
          <a:prstGeom prst="line">
            <a:avLst/>
          </a:prstGeom>
          <a:ln w="9525">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AB25D04D-80BF-1A0B-4562-0B595F5A4307}"/>
              </a:ext>
            </a:extLst>
          </p:cNvPr>
          <p:cNvSpPr/>
          <p:nvPr/>
        </p:nvSpPr>
        <p:spPr>
          <a:xfrm>
            <a:off x="2113005" y="2007973"/>
            <a:ext cx="7869195" cy="1421027"/>
          </a:xfrm>
          <a:prstGeom prst="rect">
            <a:avLst/>
          </a:prstGeom>
          <a:solidFill>
            <a:srgbClr val="4F76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B9841CF-42ED-EA92-305D-F9742910CA4B}"/>
              </a:ext>
            </a:extLst>
          </p:cNvPr>
          <p:cNvSpPr txBox="1"/>
          <p:nvPr/>
        </p:nvSpPr>
        <p:spPr>
          <a:xfrm>
            <a:off x="2331303" y="2214850"/>
            <a:ext cx="7529393" cy="954107"/>
          </a:xfrm>
          <a:prstGeom prst="rect">
            <a:avLst/>
          </a:prstGeom>
          <a:noFill/>
        </p:spPr>
        <p:txBody>
          <a:bodyPr wrap="square" rtlCol="0">
            <a:spAutoFit/>
          </a:bodyPr>
          <a:lstStyle/>
          <a:p>
            <a:pPr algn="ctr"/>
            <a:r>
              <a:rPr lang="en-US" sz="2800" dirty="0">
                <a:solidFill>
                  <a:schemeClr val="bg1">
                    <a:lumMod val="95000"/>
                  </a:schemeClr>
                </a:solidFill>
              </a:rPr>
              <a:t>If we truly believe that every voice matters, then we must believe that our own matters, too.</a:t>
            </a:r>
            <a:endParaRPr lang="en-US" sz="2800" b="1" dirty="0">
              <a:solidFill>
                <a:schemeClr val="bg1">
                  <a:lumMod val="95000"/>
                </a:schemeClr>
              </a:solidFill>
            </a:endParaRPr>
          </a:p>
        </p:txBody>
      </p:sp>
      <p:pic>
        <p:nvPicPr>
          <p:cNvPr id="7" name="Picture 6">
            <a:extLst>
              <a:ext uri="{FF2B5EF4-FFF2-40B4-BE49-F238E27FC236}">
                <a16:creationId xmlns:a16="http://schemas.microsoft.com/office/drawing/2014/main" id="{87EFFFC9-2F6A-56F4-970D-BC5DBFF08C5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09800" y="633927"/>
            <a:ext cx="7772400" cy="609600"/>
          </a:xfrm>
          <a:prstGeom prst="rect">
            <a:avLst/>
          </a:prstGeom>
        </p:spPr>
      </p:pic>
      <p:sp>
        <p:nvSpPr>
          <p:cNvPr id="10" name="TextBox 9">
            <a:extLst>
              <a:ext uri="{FF2B5EF4-FFF2-40B4-BE49-F238E27FC236}">
                <a16:creationId xmlns:a16="http://schemas.microsoft.com/office/drawing/2014/main" id="{7474739A-CC39-CD38-6AB6-9B325E85F60E}"/>
              </a:ext>
            </a:extLst>
          </p:cNvPr>
          <p:cNvSpPr txBox="1"/>
          <p:nvPr/>
        </p:nvSpPr>
        <p:spPr>
          <a:xfrm>
            <a:off x="3387686" y="4282227"/>
            <a:ext cx="2492195" cy="923330"/>
          </a:xfrm>
          <a:prstGeom prst="rect">
            <a:avLst/>
          </a:prstGeom>
          <a:noFill/>
        </p:spPr>
        <p:txBody>
          <a:bodyPr wrap="square" rtlCol="0">
            <a:spAutoFit/>
          </a:bodyPr>
          <a:lstStyle/>
          <a:p>
            <a:r>
              <a:rPr lang="en-US" dirty="0">
                <a:solidFill>
                  <a:srgbClr val="4F768D"/>
                </a:solidFill>
              </a:rPr>
              <a:t>Helps build a better future for clients, the professions, and you.</a:t>
            </a:r>
          </a:p>
        </p:txBody>
      </p:sp>
      <p:sp>
        <p:nvSpPr>
          <p:cNvPr id="14" name="TextBox 13">
            <a:extLst>
              <a:ext uri="{FF2B5EF4-FFF2-40B4-BE49-F238E27FC236}">
                <a16:creationId xmlns:a16="http://schemas.microsoft.com/office/drawing/2014/main" id="{DC5BA269-28C7-5E4B-89EE-C4B1A4E8D8A3}"/>
              </a:ext>
            </a:extLst>
          </p:cNvPr>
          <p:cNvSpPr txBox="1"/>
          <p:nvPr/>
        </p:nvSpPr>
        <p:spPr>
          <a:xfrm>
            <a:off x="6155598" y="4041017"/>
            <a:ext cx="2628120" cy="1477328"/>
          </a:xfrm>
          <a:prstGeom prst="rect">
            <a:avLst/>
          </a:prstGeom>
          <a:noFill/>
        </p:spPr>
        <p:txBody>
          <a:bodyPr wrap="square" rtlCol="0">
            <a:spAutoFit/>
          </a:bodyPr>
          <a:lstStyle/>
          <a:p>
            <a:r>
              <a:rPr lang="en-US" dirty="0">
                <a:solidFill>
                  <a:srgbClr val="4F768D"/>
                </a:solidFill>
              </a:rPr>
              <a:t>Decisions at the local, state, and federal levels can affect services, technology, coverage, and care</a:t>
            </a:r>
          </a:p>
        </p:txBody>
      </p:sp>
      <p:sp>
        <p:nvSpPr>
          <p:cNvPr id="16" name="TextBox 15">
            <a:extLst>
              <a:ext uri="{FF2B5EF4-FFF2-40B4-BE49-F238E27FC236}">
                <a16:creationId xmlns:a16="http://schemas.microsoft.com/office/drawing/2014/main" id="{0FED4173-80DF-F094-32F9-BA0F7F8B7A64}"/>
              </a:ext>
            </a:extLst>
          </p:cNvPr>
          <p:cNvSpPr txBox="1"/>
          <p:nvPr/>
        </p:nvSpPr>
        <p:spPr>
          <a:xfrm>
            <a:off x="8973064" y="4143727"/>
            <a:ext cx="2640227" cy="1200329"/>
          </a:xfrm>
          <a:prstGeom prst="rect">
            <a:avLst/>
          </a:prstGeom>
          <a:noFill/>
        </p:spPr>
        <p:txBody>
          <a:bodyPr wrap="square" rtlCol="0">
            <a:spAutoFit/>
          </a:bodyPr>
          <a:lstStyle/>
          <a:p>
            <a:r>
              <a:rPr lang="en-US" dirty="0">
                <a:solidFill>
                  <a:srgbClr val="4F768D"/>
                </a:solidFill>
              </a:rPr>
              <a:t>Students bring valuable perspective to conversations that affect their future profession</a:t>
            </a:r>
          </a:p>
        </p:txBody>
      </p:sp>
      <p:sp>
        <p:nvSpPr>
          <p:cNvPr id="15" name="TextBox 14">
            <a:extLst>
              <a:ext uri="{FF2B5EF4-FFF2-40B4-BE49-F238E27FC236}">
                <a16:creationId xmlns:a16="http://schemas.microsoft.com/office/drawing/2014/main" id="{89420FC9-A945-F87E-11E5-B5D9C43B13FD}"/>
              </a:ext>
            </a:extLst>
          </p:cNvPr>
          <p:cNvSpPr txBox="1"/>
          <p:nvPr/>
        </p:nvSpPr>
        <p:spPr>
          <a:xfrm>
            <a:off x="557989" y="4282227"/>
            <a:ext cx="2492195" cy="923330"/>
          </a:xfrm>
          <a:prstGeom prst="rect">
            <a:avLst/>
          </a:prstGeom>
          <a:noFill/>
        </p:spPr>
        <p:txBody>
          <a:bodyPr wrap="square" rtlCol="0">
            <a:spAutoFit/>
          </a:bodyPr>
          <a:lstStyle/>
          <a:p>
            <a:r>
              <a:rPr lang="en-US" dirty="0">
                <a:solidFill>
                  <a:srgbClr val="4F768D"/>
                </a:solidFill>
              </a:rPr>
              <a:t>Promotes awareness, equity, inclusion, and access</a:t>
            </a:r>
          </a:p>
        </p:txBody>
      </p:sp>
    </p:spTree>
    <p:extLst>
      <p:ext uri="{BB962C8B-B14F-4D97-AF65-F5344CB8AC3E}">
        <p14:creationId xmlns:p14="http://schemas.microsoft.com/office/powerpoint/2010/main" val="4116844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C0C15-591D-F4B5-D4BA-B725AE47623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9CC5C2F-9C59-7CA6-F5FA-CC18535182D7}"/>
              </a:ext>
            </a:extLst>
          </p:cNvPr>
          <p:cNvSpPr>
            <a:spLocks noGrp="1" noRot="1" noMove="1" noResize="1" noEditPoints="1" noAdjustHandles="1" noChangeArrowheads="1" noChangeShapeType="1"/>
          </p:cNvSpPr>
          <p:nvPr/>
        </p:nvSpPr>
        <p:spPr>
          <a:xfrm>
            <a:off x="-19726" y="30414"/>
            <a:ext cx="12211726" cy="6858001"/>
          </a:xfrm>
          <a:prstGeom prst="rect">
            <a:avLst/>
          </a:prstGeom>
          <a:solidFill>
            <a:srgbClr val="E1D9CF">
              <a:alpha val="4012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black and grey logo&#10;&#10;Description automatically generated">
            <a:extLst>
              <a:ext uri="{FF2B5EF4-FFF2-40B4-BE49-F238E27FC236}">
                <a16:creationId xmlns:a16="http://schemas.microsoft.com/office/drawing/2014/main" id="{1EF67854-F34F-8F74-CB8F-CDC3E75752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0481" y="6221580"/>
            <a:ext cx="1257471" cy="241482"/>
          </a:xfrm>
          <a:prstGeom prst="rect">
            <a:avLst/>
          </a:prstGeom>
        </p:spPr>
      </p:pic>
      <p:sp>
        <p:nvSpPr>
          <p:cNvPr id="6" name="Rectangle 5">
            <a:extLst>
              <a:ext uri="{FF2B5EF4-FFF2-40B4-BE49-F238E27FC236}">
                <a16:creationId xmlns:a16="http://schemas.microsoft.com/office/drawing/2014/main" id="{E2D9D414-7284-A509-D766-D11C1423BAC9}"/>
              </a:ext>
            </a:extLst>
          </p:cNvPr>
          <p:cNvSpPr>
            <a:spLocks noGrp="1" noRot="1" noMove="1" noResize="1" noEditPoints="1" noAdjustHandles="1" noChangeArrowheads="1" noChangeShapeType="1"/>
          </p:cNvSpPr>
          <p:nvPr/>
        </p:nvSpPr>
        <p:spPr>
          <a:xfrm>
            <a:off x="0" y="0"/>
            <a:ext cx="12192000" cy="241482"/>
          </a:xfrm>
          <a:prstGeom prst="rect">
            <a:avLst/>
          </a:prstGeom>
          <a:solidFill>
            <a:srgbClr val="E76A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98FDCEB1-5EC9-B959-195C-B2C9C0E4BC31}"/>
              </a:ext>
            </a:extLst>
          </p:cNvPr>
          <p:cNvCxnSpPr/>
          <p:nvPr/>
        </p:nvCxnSpPr>
        <p:spPr>
          <a:xfrm>
            <a:off x="5765912" y="1405222"/>
            <a:ext cx="667264" cy="0"/>
          </a:xfrm>
          <a:prstGeom prst="line">
            <a:avLst/>
          </a:prstGeom>
          <a:ln w="9525">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EF850F94-21AE-42B1-441E-8502C7660CAD}"/>
              </a:ext>
            </a:extLst>
          </p:cNvPr>
          <p:cNvSpPr txBox="1"/>
          <p:nvPr/>
        </p:nvSpPr>
        <p:spPr>
          <a:xfrm>
            <a:off x="2331303" y="1614658"/>
            <a:ext cx="7529393" cy="954107"/>
          </a:xfrm>
          <a:prstGeom prst="rect">
            <a:avLst/>
          </a:prstGeom>
          <a:noFill/>
        </p:spPr>
        <p:txBody>
          <a:bodyPr wrap="square" rtlCol="0">
            <a:spAutoFit/>
          </a:bodyPr>
          <a:lstStyle/>
          <a:p>
            <a:pPr algn="ctr"/>
            <a:r>
              <a:rPr lang="en-US" sz="2800" dirty="0">
                <a:solidFill>
                  <a:srgbClr val="3F4444"/>
                </a:solidFill>
              </a:rPr>
              <a:t>You may not think of yourself as an advocate yet—but chances are, you already are.</a:t>
            </a:r>
            <a:endParaRPr lang="en-US" sz="2800" b="1" dirty="0">
              <a:solidFill>
                <a:srgbClr val="3F4444"/>
              </a:solidFill>
            </a:endParaRPr>
          </a:p>
        </p:txBody>
      </p:sp>
      <p:pic>
        <p:nvPicPr>
          <p:cNvPr id="2" name="Picture 1">
            <a:extLst>
              <a:ext uri="{FF2B5EF4-FFF2-40B4-BE49-F238E27FC236}">
                <a16:creationId xmlns:a16="http://schemas.microsoft.com/office/drawing/2014/main" id="{0367A966-A373-EFB6-E77D-7B1C8D8F957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52387" y="623270"/>
            <a:ext cx="6667500" cy="609600"/>
          </a:xfrm>
          <a:prstGeom prst="rect">
            <a:avLst/>
          </a:prstGeom>
        </p:spPr>
      </p:pic>
      <p:sp>
        <p:nvSpPr>
          <p:cNvPr id="3" name="Rectangle 2">
            <a:extLst>
              <a:ext uri="{FF2B5EF4-FFF2-40B4-BE49-F238E27FC236}">
                <a16:creationId xmlns:a16="http://schemas.microsoft.com/office/drawing/2014/main" id="{4ACE9D7F-5780-D317-CCB1-32DF9668B512}"/>
              </a:ext>
            </a:extLst>
          </p:cNvPr>
          <p:cNvSpPr/>
          <p:nvPr/>
        </p:nvSpPr>
        <p:spPr>
          <a:xfrm>
            <a:off x="2203620" y="2769207"/>
            <a:ext cx="7784757" cy="3658078"/>
          </a:xfrm>
          <a:prstGeom prst="rect">
            <a:avLst/>
          </a:prstGeom>
          <a:solidFill>
            <a:srgbClr val="E76A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D684A81-5069-0D44-DB33-FB0DBC5B3B4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553588" y="3218185"/>
            <a:ext cx="1084820" cy="1084820"/>
          </a:xfrm>
          <a:prstGeom prst="rect">
            <a:avLst/>
          </a:prstGeom>
        </p:spPr>
      </p:pic>
      <p:sp>
        <p:nvSpPr>
          <p:cNvPr id="13" name="TextBox 12">
            <a:extLst>
              <a:ext uri="{FF2B5EF4-FFF2-40B4-BE49-F238E27FC236}">
                <a16:creationId xmlns:a16="http://schemas.microsoft.com/office/drawing/2014/main" id="{2712408A-4D82-67F0-137D-E0B1DD71BBBE}"/>
              </a:ext>
            </a:extLst>
          </p:cNvPr>
          <p:cNvSpPr txBox="1"/>
          <p:nvPr/>
        </p:nvSpPr>
        <p:spPr>
          <a:xfrm>
            <a:off x="2568578" y="4612135"/>
            <a:ext cx="7035118" cy="1384995"/>
          </a:xfrm>
          <a:prstGeom prst="rect">
            <a:avLst/>
          </a:prstGeom>
          <a:noFill/>
        </p:spPr>
        <p:txBody>
          <a:bodyPr wrap="square" rtlCol="0">
            <a:spAutoFit/>
          </a:bodyPr>
          <a:lstStyle/>
          <a:p>
            <a:pPr algn="ctr"/>
            <a:r>
              <a:rPr lang="en-US" sz="2800" dirty="0">
                <a:solidFill>
                  <a:schemeClr val="bg1"/>
                </a:solidFill>
              </a:rPr>
              <a:t>Think of a time that you’ve helped someone be heard, asked a needed question, or supported an inclusive environment</a:t>
            </a:r>
            <a:endParaRPr lang="en-US" sz="2800" b="1" dirty="0">
              <a:solidFill>
                <a:schemeClr val="bg1"/>
              </a:solidFill>
            </a:endParaRPr>
          </a:p>
        </p:txBody>
      </p:sp>
    </p:spTree>
    <p:extLst>
      <p:ext uri="{BB962C8B-B14F-4D97-AF65-F5344CB8AC3E}">
        <p14:creationId xmlns:p14="http://schemas.microsoft.com/office/powerpoint/2010/main" val="1380892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BDBED4-6F0D-2F91-7C8D-6062E7043204}"/>
              </a:ext>
            </a:extLst>
          </p:cNvPr>
          <p:cNvSpPr/>
          <p:nvPr/>
        </p:nvSpPr>
        <p:spPr>
          <a:xfrm>
            <a:off x="-19726" y="30414"/>
            <a:ext cx="12211726" cy="6858001"/>
          </a:xfrm>
          <a:prstGeom prst="rect">
            <a:avLst/>
          </a:prstGeom>
          <a:solidFill>
            <a:srgbClr val="E1D9CF">
              <a:alpha val="4012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black and grey logo&#10;&#10;Description automatically generated">
            <a:extLst>
              <a:ext uri="{FF2B5EF4-FFF2-40B4-BE49-F238E27FC236}">
                <a16:creationId xmlns:a16="http://schemas.microsoft.com/office/drawing/2014/main" id="{30EEA9CC-BE87-40BA-E63A-C5C1D50360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0481" y="6221580"/>
            <a:ext cx="1257471" cy="241482"/>
          </a:xfrm>
          <a:prstGeom prst="rect">
            <a:avLst/>
          </a:prstGeom>
        </p:spPr>
      </p:pic>
      <p:sp>
        <p:nvSpPr>
          <p:cNvPr id="16" name="Rectangle 15">
            <a:extLst>
              <a:ext uri="{FF2B5EF4-FFF2-40B4-BE49-F238E27FC236}">
                <a16:creationId xmlns:a16="http://schemas.microsoft.com/office/drawing/2014/main" id="{B3D5D96B-1755-93DE-F9B8-BA62E6E179B9}"/>
              </a:ext>
            </a:extLst>
          </p:cNvPr>
          <p:cNvSpPr/>
          <p:nvPr/>
        </p:nvSpPr>
        <p:spPr>
          <a:xfrm>
            <a:off x="0" y="0"/>
            <a:ext cx="12192000" cy="241482"/>
          </a:xfrm>
          <a:prstGeom prst="rect">
            <a:avLst/>
          </a:prstGeom>
          <a:solidFill>
            <a:srgbClr val="E76A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55D8F9A0-03EE-CCF2-AF8F-D300EAFA9877}"/>
              </a:ext>
            </a:extLst>
          </p:cNvPr>
          <p:cNvSpPr>
            <a:spLocks noGrp="1"/>
          </p:cNvSpPr>
          <p:nvPr>
            <p:ph type="title"/>
          </p:nvPr>
        </p:nvSpPr>
        <p:spPr>
          <a:xfrm>
            <a:off x="884844" y="1371030"/>
            <a:ext cx="740209" cy="1555840"/>
          </a:xfrm>
        </p:spPr>
        <p:txBody>
          <a:bodyPr>
            <a:normAutofit/>
          </a:bodyPr>
          <a:lstStyle/>
          <a:p>
            <a:r>
              <a:rPr lang="en-US" sz="8800" b="1">
                <a:solidFill>
                  <a:srgbClr val="4F758B"/>
                </a:solidFill>
                <a:latin typeface="Interstate" pitchFamily="2" charset="77"/>
              </a:rPr>
              <a:t>1</a:t>
            </a:r>
            <a:endParaRPr lang="en-US" sz="8800">
              <a:solidFill>
                <a:srgbClr val="4F758B"/>
              </a:solidFill>
              <a:latin typeface="Interstate" pitchFamily="2" charset="77"/>
            </a:endParaRPr>
          </a:p>
        </p:txBody>
      </p:sp>
      <p:sp>
        <p:nvSpPr>
          <p:cNvPr id="2" name="Title 1">
            <a:extLst>
              <a:ext uri="{FF2B5EF4-FFF2-40B4-BE49-F238E27FC236}">
                <a16:creationId xmlns:a16="http://schemas.microsoft.com/office/drawing/2014/main" id="{A1EFACE2-5369-F001-0C9D-2006D03433FF}"/>
              </a:ext>
            </a:extLst>
          </p:cNvPr>
          <p:cNvSpPr txBox="1">
            <a:spLocks/>
          </p:cNvSpPr>
          <p:nvPr/>
        </p:nvSpPr>
        <p:spPr>
          <a:xfrm>
            <a:off x="856880" y="2963940"/>
            <a:ext cx="740209" cy="15831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b="1" dirty="0">
                <a:solidFill>
                  <a:srgbClr val="4F758B"/>
                </a:solidFill>
                <a:latin typeface="Interstate" pitchFamily="2" charset="77"/>
              </a:rPr>
              <a:t>2</a:t>
            </a:r>
            <a:endParaRPr lang="en-US" sz="8800" dirty="0">
              <a:solidFill>
                <a:srgbClr val="4F758B"/>
              </a:solidFill>
              <a:latin typeface="Interstate" pitchFamily="2" charset="77"/>
            </a:endParaRPr>
          </a:p>
        </p:txBody>
      </p:sp>
      <p:sp>
        <p:nvSpPr>
          <p:cNvPr id="3" name="Title 1">
            <a:extLst>
              <a:ext uri="{FF2B5EF4-FFF2-40B4-BE49-F238E27FC236}">
                <a16:creationId xmlns:a16="http://schemas.microsoft.com/office/drawing/2014/main" id="{7E6F312E-5810-3F6A-62CA-5503D5FD4D77}"/>
              </a:ext>
            </a:extLst>
          </p:cNvPr>
          <p:cNvSpPr txBox="1">
            <a:spLocks/>
          </p:cNvSpPr>
          <p:nvPr/>
        </p:nvSpPr>
        <p:spPr>
          <a:xfrm>
            <a:off x="866743" y="4523650"/>
            <a:ext cx="740209" cy="15402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b="1" dirty="0">
                <a:solidFill>
                  <a:srgbClr val="4F758B"/>
                </a:solidFill>
                <a:latin typeface="Interstate" pitchFamily="2" charset="77"/>
              </a:rPr>
              <a:t>3</a:t>
            </a:r>
            <a:endParaRPr lang="en-US" sz="8800" dirty="0">
              <a:solidFill>
                <a:srgbClr val="4F758B"/>
              </a:solidFill>
              <a:latin typeface="Interstate" pitchFamily="2" charset="77"/>
            </a:endParaRPr>
          </a:p>
        </p:txBody>
      </p:sp>
      <p:sp>
        <p:nvSpPr>
          <p:cNvPr id="9" name="Title 1">
            <a:extLst>
              <a:ext uri="{FF2B5EF4-FFF2-40B4-BE49-F238E27FC236}">
                <a16:creationId xmlns:a16="http://schemas.microsoft.com/office/drawing/2014/main" id="{EB225130-7CA9-E5A2-FBE1-FEE782FC792A}"/>
              </a:ext>
            </a:extLst>
          </p:cNvPr>
          <p:cNvSpPr txBox="1">
            <a:spLocks/>
          </p:cNvSpPr>
          <p:nvPr/>
        </p:nvSpPr>
        <p:spPr>
          <a:xfrm>
            <a:off x="2354485" y="1372981"/>
            <a:ext cx="9260443" cy="15675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a:solidFill>
                  <a:srgbClr val="4F758B"/>
                </a:solidFill>
                <a:latin typeface="Interstate" pitchFamily="2" charset="77"/>
              </a:rPr>
              <a:t>Only certain people have the skills needed to do state or federal advocacy.</a:t>
            </a:r>
          </a:p>
        </p:txBody>
      </p:sp>
      <p:sp>
        <p:nvSpPr>
          <p:cNvPr id="10" name="Rounded Rectangle 9">
            <a:extLst>
              <a:ext uri="{FF2B5EF4-FFF2-40B4-BE49-F238E27FC236}">
                <a16:creationId xmlns:a16="http://schemas.microsoft.com/office/drawing/2014/main" id="{68FE7C91-A386-BC2C-BD5E-E05776F5B067}"/>
              </a:ext>
            </a:extLst>
          </p:cNvPr>
          <p:cNvSpPr/>
          <p:nvPr/>
        </p:nvSpPr>
        <p:spPr>
          <a:xfrm>
            <a:off x="623247" y="1372985"/>
            <a:ext cx="10945505" cy="4706514"/>
          </a:xfrm>
          <a:prstGeom prst="roundRect">
            <a:avLst>
              <a:gd name="adj" fmla="val 4385"/>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C63B0CD-385E-B80C-46A5-EF3DC3D4B9C0}"/>
              </a:ext>
            </a:extLst>
          </p:cNvPr>
          <p:cNvCxnSpPr/>
          <p:nvPr/>
        </p:nvCxnSpPr>
        <p:spPr>
          <a:xfrm>
            <a:off x="623247" y="2940517"/>
            <a:ext cx="1094550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FC1EF5C-A2DC-D3EF-C2A4-92CA430B4594}"/>
              </a:ext>
            </a:extLst>
          </p:cNvPr>
          <p:cNvCxnSpPr/>
          <p:nvPr/>
        </p:nvCxnSpPr>
        <p:spPr>
          <a:xfrm>
            <a:off x="613384" y="4510006"/>
            <a:ext cx="1094550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3F02906-CD76-DEAC-0841-99FE93A5BFEA}"/>
              </a:ext>
            </a:extLst>
          </p:cNvPr>
          <p:cNvCxnSpPr>
            <a:cxnSpLocks/>
          </p:cNvCxnSpPr>
          <p:nvPr/>
        </p:nvCxnSpPr>
        <p:spPr>
          <a:xfrm>
            <a:off x="1883391" y="1372984"/>
            <a:ext cx="0" cy="4706514"/>
          </a:xfrm>
          <a:prstGeom prst="line">
            <a:avLst/>
          </a:prstGeom>
        </p:spPr>
        <p:style>
          <a:lnRef idx="2">
            <a:schemeClr val="accent1"/>
          </a:lnRef>
          <a:fillRef idx="0">
            <a:schemeClr val="accent1"/>
          </a:fillRef>
          <a:effectRef idx="1">
            <a:schemeClr val="accent1"/>
          </a:effectRef>
          <a:fontRef idx="minor">
            <a:schemeClr val="tx1"/>
          </a:fontRef>
        </p:style>
      </p:cxnSp>
      <p:sp>
        <p:nvSpPr>
          <p:cNvPr id="17" name="Title 1">
            <a:extLst>
              <a:ext uri="{FF2B5EF4-FFF2-40B4-BE49-F238E27FC236}">
                <a16:creationId xmlns:a16="http://schemas.microsoft.com/office/drawing/2014/main" id="{E6421533-8124-470A-4AEC-9296E44EC8AC}"/>
              </a:ext>
            </a:extLst>
          </p:cNvPr>
          <p:cNvSpPr txBox="1">
            <a:spLocks/>
          </p:cNvSpPr>
          <p:nvPr/>
        </p:nvSpPr>
        <p:spPr>
          <a:xfrm>
            <a:off x="2354485" y="2942474"/>
            <a:ext cx="9260443" cy="15675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a:solidFill>
                  <a:srgbClr val="4F758B"/>
                </a:solidFill>
                <a:latin typeface="Interstate" pitchFamily="2" charset="77"/>
              </a:rPr>
              <a:t>Advocacy yields fast results.</a:t>
            </a:r>
          </a:p>
        </p:txBody>
      </p:sp>
      <p:sp>
        <p:nvSpPr>
          <p:cNvPr id="18" name="Title 1">
            <a:extLst>
              <a:ext uri="{FF2B5EF4-FFF2-40B4-BE49-F238E27FC236}">
                <a16:creationId xmlns:a16="http://schemas.microsoft.com/office/drawing/2014/main" id="{365B22B3-1A98-3BE2-EA30-C8AA254982F3}"/>
              </a:ext>
            </a:extLst>
          </p:cNvPr>
          <p:cNvSpPr txBox="1">
            <a:spLocks/>
          </p:cNvSpPr>
          <p:nvPr/>
        </p:nvSpPr>
        <p:spPr>
          <a:xfrm>
            <a:off x="2354485" y="4511966"/>
            <a:ext cx="9260443" cy="15675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a:solidFill>
                  <a:srgbClr val="4F758B"/>
                </a:solidFill>
                <a:latin typeface="Interstate" pitchFamily="2" charset="77"/>
              </a:rPr>
              <a:t>Organizing an advocacy event is complicated.</a:t>
            </a:r>
          </a:p>
        </p:txBody>
      </p:sp>
      <p:pic>
        <p:nvPicPr>
          <p:cNvPr id="8" name="Picture 7">
            <a:extLst>
              <a:ext uri="{FF2B5EF4-FFF2-40B4-BE49-F238E27FC236}">
                <a16:creationId xmlns:a16="http://schemas.microsoft.com/office/drawing/2014/main" id="{816D4548-7738-D8EC-3F8A-A3223F3E0CF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44899" y="633999"/>
            <a:ext cx="4902200" cy="596900"/>
          </a:xfrm>
          <a:prstGeom prst="rect">
            <a:avLst/>
          </a:prstGeom>
        </p:spPr>
      </p:pic>
    </p:spTree>
    <p:extLst>
      <p:ext uri="{BB962C8B-B14F-4D97-AF65-F5344CB8AC3E}">
        <p14:creationId xmlns:p14="http://schemas.microsoft.com/office/powerpoint/2010/main" val="7557370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7E505-099C-0F38-1B76-E248627B0B09}"/>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B7034C71-609F-DD72-79A6-B12F6E503D20}"/>
              </a:ext>
            </a:extLst>
          </p:cNvPr>
          <p:cNvSpPr/>
          <p:nvPr/>
        </p:nvSpPr>
        <p:spPr>
          <a:xfrm>
            <a:off x="-19726" y="30414"/>
            <a:ext cx="12211726" cy="6858001"/>
          </a:xfrm>
          <a:prstGeom prst="rect">
            <a:avLst/>
          </a:prstGeom>
          <a:solidFill>
            <a:srgbClr val="E1D9CF">
              <a:alpha val="4012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black and grey logo&#10;&#10;Description automatically generated">
            <a:extLst>
              <a:ext uri="{FF2B5EF4-FFF2-40B4-BE49-F238E27FC236}">
                <a16:creationId xmlns:a16="http://schemas.microsoft.com/office/drawing/2014/main" id="{545815B4-A16B-6FE9-4426-B454B7DB96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0481" y="6221580"/>
            <a:ext cx="1257471" cy="241482"/>
          </a:xfrm>
          <a:prstGeom prst="rect">
            <a:avLst/>
          </a:prstGeom>
        </p:spPr>
      </p:pic>
      <p:sp>
        <p:nvSpPr>
          <p:cNvPr id="16" name="Rectangle 15">
            <a:extLst>
              <a:ext uri="{FF2B5EF4-FFF2-40B4-BE49-F238E27FC236}">
                <a16:creationId xmlns:a16="http://schemas.microsoft.com/office/drawing/2014/main" id="{8E3F344C-640F-4CAE-BC45-96F9E5B3AEAA}"/>
              </a:ext>
            </a:extLst>
          </p:cNvPr>
          <p:cNvSpPr/>
          <p:nvPr/>
        </p:nvSpPr>
        <p:spPr>
          <a:xfrm>
            <a:off x="0" y="0"/>
            <a:ext cx="12192000" cy="241482"/>
          </a:xfrm>
          <a:prstGeom prst="rect">
            <a:avLst/>
          </a:prstGeom>
          <a:solidFill>
            <a:srgbClr val="E76A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57CDAED8-BB5E-1F20-9C64-118F9EDD96BA}"/>
              </a:ext>
            </a:extLst>
          </p:cNvPr>
          <p:cNvSpPr/>
          <p:nvPr/>
        </p:nvSpPr>
        <p:spPr>
          <a:xfrm>
            <a:off x="524394" y="1410056"/>
            <a:ext cx="2540082" cy="2309329"/>
          </a:xfrm>
          <a:prstGeom prst="roundRect">
            <a:avLst>
              <a:gd name="adj" fmla="val 4385"/>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1C93566-4CB4-7B69-7523-59DE98D422D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60799" y="628121"/>
            <a:ext cx="4686300" cy="609600"/>
          </a:xfrm>
          <a:prstGeom prst="rect">
            <a:avLst/>
          </a:prstGeom>
        </p:spPr>
      </p:pic>
      <p:sp>
        <p:nvSpPr>
          <p:cNvPr id="23" name="Rounded Rectangle 22">
            <a:extLst>
              <a:ext uri="{FF2B5EF4-FFF2-40B4-BE49-F238E27FC236}">
                <a16:creationId xmlns:a16="http://schemas.microsoft.com/office/drawing/2014/main" id="{C54CC6EA-6F79-88BC-BDD9-4BCA0EA7B9C8}"/>
              </a:ext>
            </a:extLst>
          </p:cNvPr>
          <p:cNvSpPr/>
          <p:nvPr/>
        </p:nvSpPr>
        <p:spPr>
          <a:xfrm>
            <a:off x="4836902" y="1410056"/>
            <a:ext cx="2540082" cy="2309329"/>
          </a:xfrm>
          <a:prstGeom prst="roundRect">
            <a:avLst>
              <a:gd name="adj" fmla="val 4385"/>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C9CA6CA1-B696-1474-1F7A-71BDD529209A}"/>
              </a:ext>
            </a:extLst>
          </p:cNvPr>
          <p:cNvSpPr/>
          <p:nvPr/>
        </p:nvSpPr>
        <p:spPr>
          <a:xfrm>
            <a:off x="9099983" y="1410056"/>
            <a:ext cx="2540082" cy="2309329"/>
          </a:xfrm>
          <a:prstGeom prst="roundRect">
            <a:avLst>
              <a:gd name="adj" fmla="val 4385"/>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7AD81D59-2748-F44C-64F8-477EEC57E925}"/>
              </a:ext>
            </a:extLst>
          </p:cNvPr>
          <p:cNvSpPr/>
          <p:nvPr/>
        </p:nvSpPr>
        <p:spPr>
          <a:xfrm>
            <a:off x="3249827" y="4032992"/>
            <a:ext cx="5733535" cy="2309329"/>
          </a:xfrm>
          <a:prstGeom prst="roundRect">
            <a:avLst>
              <a:gd name="adj" fmla="val 4385"/>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0D2FD59E-2800-B36C-69D4-20A18C78992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05256" y="1655008"/>
            <a:ext cx="1378355" cy="964458"/>
          </a:xfrm>
          <a:prstGeom prst="rect">
            <a:avLst/>
          </a:prstGeom>
        </p:spPr>
      </p:pic>
      <p:pic>
        <p:nvPicPr>
          <p:cNvPr id="31" name="Picture 30">
            <a:extLst>
              <a:ext uri="{FF2B5EF4-FFF2-40B4-BE49-F238E27FC236}">
                <a16:creationId xmlns:a16="http://schemas.microsoft.com/office/drawing/2014/main" id="{F3E8A862-26D8-6FB9-06D5-885242F7A01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307201" y="1624360"/>
            <a:ext cx="1557872" cy="1122911"/>
          </a:xfrm>
          <a:prstGeom prst="rect">
            <a:avLst/>
          </a:prstGeom>
        </p:spPr>
      </p:pic>
      <p:sp>
        <p:nvSpPr>
          <p:cNvPr id="32" name="TextBox 31">
            <a:extLst>
              <a:ext uri="{FF2B5EF4-FFF2-40B4-BE49-F238E27FC236}">
                <a16:creationId xmlns:a16="http://schemas.microsoft.com/office/drawing/2014/main" id="{706151B4-9A2B-0571-8B68-B1341451D6FD}"/>
              </a:ext>
            </a:extLst>
          </p:cNvPr>
          <p:cNvSpPr txBox="1"/>
          <p:nvPr/>
        </p:nvSpPr>
        <p:spPr>
          <a:xfrm>
            <a:off x="612626" y="2906692"/>
            <a:ext cx="2363614" cy="646331"/>
          </a:xfrm>
          <a:prstGeom prst="rect">
            <a:avLst/>
          </a:prstGeom>
          <a:noFill/>
        </p:spPr>
        <p:txBody>
          <a:bodyPr wrap="square" rtlCol="0">
            <a:spAutoFit/>
          </a:bodyPr>
          <a:lstStyle/>
          <a:p>
            <a:r>
              <a:rPr lang="en-US" dirty="0">
                <a:solidFill>
                  <a:srgbClr val="3F4444"/>
                </a:solidFill>
                <a:effectLst/>
              </a:rPr>
              <a:t>Host a Take Action letter-writing session.</a:t>
            </a:r>
            <a:endParaRPr lang="en-US" dirty="0">
              <a:solidFill>
                <a:srgbClr val="3F4444"/>
              </a:solidFill>
            </a:endParaRPr>
          </a:p>
        </p:txBody>
      </p:sp>
      <p:sp>
        <p:nvSpPr>
          <p:cNvPr id="33" name="TextBox 32">
            <a:extLst>
              <a:ext uri="{FF2B5EF4-FFF2-40B4-BE49-F238E27FC236}">
                <a16:creationId xmlns:a16="http://schemas.microsoft.com/office/drawing/2014/main" id="{6D5874B7-62E2-1B29-A803-B519B0C8B29D}"/>
              </a:ext>
            </a:extLst>
          </p:cNvPr>
          <p:cNvSpPr txBox="1"/>
          <p:nvPr/>
        </p:nvSpPr>
        <p:spPr>
          <a:xfrm>
            <a:off x="9243375" y="2809265"/>
            <a:ext cx="2540083" cy="923330"/>
          </a:xfrm>
          <a:prstGeom prst="rect">
            <a:avLst/>
          </a:prstGeom>
          <a:noFill/>
        </p:spPr>
        <p:txBody>
          <a:bodyPr wrap="square" rtlCol="0">
            <a:spAutoFit/>
          </a:bodyPr>
          <a:lstStyle/>
          <a:p>
            <a:r>
              <a:rPr lang="en-US" dirty="0">
                <a:solidFill>
                  <a:srgbClr val="3F4444"/>
                </a:solidFill>
                <a:effectLst/>
              </a:rPr>
              <a:t>Add a brief advocacy update to chapter meetings.</a:t>
            </a:r>
            <a:endParaRPr lang="en-US" dirty="0">
              <a:solidFill>
                <a:srgbClr val="3F4444"/>
              </a:solidFill>
            </a:endParaRPr>
          </a:p>
        </p:txBody>
      </p:sp>
      <p:sp>
        <p:nvSpPr>
          <p:cNvPr id="34" name="TextBox 33">
            <a:extLst>
              <a:ext uri="{FF2B5EF4-FFF2-40B4-BE49-F238E27FC236}">
                <a16:creationId xmlns:a16="http://schemas.microsoft.com/office/drawing/2014/main" id="{6FE51321-1307-4500-23A3-3932129F9275}"/>
              </a:ext>
            </a:extLst>
          </p:cNvPr>
          <p:cNvSpPr txBox="1"/>
          <p:nvPr/>
        </p:nvSpPr>
        <p:spPr>
          <a:xfrm>
            <a:off x="5283419" y="2863002"/>
            <a:ext cx="1932927" cy="646331"/>
          </a:xfrm>
          <a:prstGeom prst="rect">
            <a:avLst/>
          </a:prstGeom>
          <a:noFill/>
        </p:spPr>
        <p:txBody>
          <a:bodyPr wrap="square" rtlCol="0">
            <a:spAutoFit/>
          </a:bodyPr>
          <a:lstStyle/>
          <a:p>
            <a:r>
              <a:rPr lang="en-US" dirty="0">
                <a:solidFill>
                  <a:srgbClr val="3F4444"/>
                </a:solidFill>
                <a:effectLst/>
              </a:rPr>
              <a:t>Plan a virtual advocacy hour.</a:t>
            </a:r>
            <a:endParaRPr lang="en-US" dirty="0">
              <a:solidFill>
                <a:srgbClr val="3F4444"/>
              </a:solidFill>
            </a:endParaRPr>
          </a:p>
        </p:txBody>
      </p:sp>
      <p:pic>
        <p:nvPicPr>
          <p:cNvPr id="36" name="Picture 35">
            <a:extLst>
              <a:ext uri="{FF2B5EF4-FFF2-40B4-BE49-F238E27FC236}">
                <a16:creationId xmlns:a16="http://schemas.microsoft.com/office/drawing/2014/main" id="{7ABC7AFC-47BF-204D-6D65-3A8BFCEAC33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616530" y="1545448"/>
            <a:ext cx="1541240" cy="1263817"/>
          </a:xfrm>
          <a:prstGeom prst="rect">
            <a:avLst/>
          </a:prstGeom>
        </p:spPr>
      </p:pic>
      <p:sp>
        <p:nvSpPr>
          <p:cNvPr id="37" name="TextBox 36">
            <a:extLst>
              <a:ext uri="{FF2B5EF4-FFF2-40B4-BE49-F238E27FC236}">
                <a16:creationId xmlns:a16="http://schemas.microsoft.com/office/drawing/2014/main" id="{47C742AB-FB57-9240-C7A9-DEB0000F79E0}"/>
              </a:ext>
            </a:extLst>
          </p:cNvPr>
          <p:cNvSpPr txBox="1"/>
          <p:nvPr/>
        </p:nvSpPr>
        <p:spPr>
          <a:xfrm>
            <a:off x="6470725" y="4448992"/>
            <a:ext cx="2256303" cy="1477328"/>
          </a:xfrm>
          <a:prstGeom prst="rect">
            <a:avLst/>
          </a:prstGeom>
          <a:noFill/>
        </p:spPr>
        <p:txBody>
          <a:bodyPr wrap="square" rtlCol="0">
            <a:spAutoFit/>
          </a:bodyPr>
          <a:lstStyle/>
          <a:p>
            <a:r>
              <a:rPr lang="en-US" dirty="0">
                <a:solidFill>
                  <a:srgbClr val="3F4444"/>
                </a:solidFill>
                <a:effectLst/>
              </a:rPr>
              <a:t>Use NSSLHA’s Advocacy Toolkit and Chapter Idea Bank for activity ideas.</a:t>
            </a:r>
          </a:p>
          <a:p>
            <a:endParaRPr lang="en-US" dirty="0">
              <a:solidFill>
                <a:srgbClr val="3F4444"/>
              </a:solidFill>
            </a:endParaRPr>
          </a:p>
        </p:txBody>
      </p:sp>
      <p:pic>
        <p:nvPicPr>
          <p:cNvPr id="39" name="Picture 38">
            <a:extLst>
              <a:ext uri="{FF2B5EF4-FFF2-40B4-BE49-F238E27FC236}">
                <a16:creationId xmlns:a16="http://schemas.microsoft.com/office/drawing/2014/main" id="{ECC70692-4BDC-B89A-0136-F8D6B557C33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571440" y="4414490"/>
            <a:ext cx="3048000" cy="1638300"/>
          </a:xfrm>
          <a:prstGeom prst="rect">
            <a:avLst/>
          </a:prstGeom>
        </p:spPr>
      </p:pic>
    </p:spTree>
    <p:extLst>
      <p:ext uri="{BB962C8B-B14F-4D97-AF65-F5344CB8AC3E}">
        <p14:creationId xmlns:p14="http://schemas.microsoft.com/office/powerpoint/2010/main" val="31838019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63438-AA6E-B45B-7E88-7822322180E5}"/>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181C79AF-0922-532D-2A68-CF1AD68418EC}"/>
              </a:ext>
            </a:extLst>
          </p:cNvPr>
          <p:cNvSpPr/>
          <p:nvPr/>
        </p:nvSpPr>
        <p:spPr>
          <a:xfrm>
            <a:off x="-19726" y="30414"/>
            <a:ext cx="12211726" cy="6858001"/>
          </a:xfrm>
          <a:prstGeom prst="rect">
            <a:avLst/>
          </a:prstGeom>
          <a:solidFill>
            <a:srgbClr val="E1D9CF">
              <a:alpha val="4012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black and grey logo&#10;&#10;Description automatically generated">
            <a:extLst>
              <a:ext uri="{FF2B5EF4-FFF2-40B4-BE49-F238E27FC236}">
                <a16:creationId xmlns:a16="http://schemas.microsoft.com/office/drawing/2014/main" id="{48AD6C19-1760-66FC-DC04-F0B55137B7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0481" y="6221580"/>
            <a:ext cx="1257471" cy="241482"/>
          </a:xfrm>
          <a:prstGeom prst="rect">
            <a:avLst/>
          </a:prstGeom>
        </p:spPr>
      </p:pic>
      <p:sp>
        <p:nvSpPr>
          <p:cNvPr id="16" name="Rectangle 15">
            <a:extLst>
              <a:ext uri="{FF2B5EF4-FFF2-40B4-BE49-F238E27FC236}">
                <a16:creationId xmlns:a16="http://schemas.microsoft.com/office/drawing/2014/main" id="{8C0D19C5-E55F-F22D-BA8D-026F09B9A846}"/>
              </a:ext>
            </a:extLst>
          </p:cNvPr>
          <p:cNvSpPr/>
          <p:nvPr/>
        </p:nvSpPr>
        <p:spPr>
          <a:xfrm>
            <a:off x="0" y="0"/>
            <a:ext cx="12192000" cy="241482"/>
          </a:xfrm>
          <a:prstGeom prst="rect">
            <a:avLst/>
          </a:prstGeom>
          <a:solidFill>
            <a:srgbClr val="E76A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068D091-4AE7-886D-E323-C7F9C60FE1D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12637" y="614823"/>
            <a:ext cx="7747000" cy="609600"/>
          </a:xfrm>
          <a:prstGeom prst="rect">
            <a:avLst/>
          </a:prstGeom>
        </p:spPr>
      </p:pic>
      <p:sp>
        <p:nvSpPr>
          <p:cNvPr id="4" name="TextBox 3">
            <a:extLst>
              <a:ext uri="{FF2B5EF4-FFF2-40B4-BE49-F238E27FC236}">
                <a16:creationId xmlns:a16="http://schemas.microsoft.com/office/drawing/2014/main" id="{F2E2F109-30F6-B64D-1C43-60902E4EBBE7}"/>
              </a:ext>
            </a:extLst>
          </p:cNvPr>
          <p:cNvSpPr txBox="1"/>
          <p:nvPr/>
        </p:nvSpPr>
        <p:spPr>
          <a:xfrm>
            <a:off x="2872431" y="2262035"/>
            <a:ext cx="6447137" cy="2554545"/>
          </a:xfrm>
          <a:prstGeom prst="rect">
            <a:avLst/>
          </a:prstGeom>
          <a:noFill/>
        </p:spPr>
        <p:txBody>
          <a:bodyPr wrap="square">
            <a:spAutoFit/>
          </a:bodyPr>
          <a:lstStyle/>
          <a:p>
            <a:r>
              <a:rPr lang="en-US" sz="3200" b="1" dirty="0">
                <a:solidFill>
                  <a:srgbClr val="E76A56"/>
                </a:solidFill>
                <a:effectLst/>
                <a:latin typeface="Aptos" panose="020B0004020202020204" pitchFamily="34" charset="0"/>
              </a:rPr>
              <a:t>Event:</a:t>
            </a:r>
            <a:r>
              <a:rPr lang="en-US" sz="3200" dirty="0">
                <a:solidFill>
                  <a:srgbClr val="E76A56"/>
                </a:solidFill>
                <a:effectLst/>
                <a:latin typeface="Aptos" panose="020B0004020202020204" pitchFamily="34" charset="0"/>
              </a:rPr>
              <a:t> </a:t>
            </a:r>
            <a:r>
              <a:rPr lang="en-US" sz="3200" dirty="0">
                <a:solidFill>
                  <a:srgbClr val="3F4444"/>
                </a:solidFill>
                <a:effectLst/>
                <a:latin typeface="Aptos" panose="020B0004020202020204" pitchFamily="34" charset="0"/>
              </a:rPr>
              <a:t>[Advocacy Day Name]</a:t>
            </a:r>
          </a:p>
          <a:p>
            <a:r>
              <a:rPr lang="en-US" sz="3200" b="1" dirty="0">
                <a:solidFill>
                  <a:srgbClr val="E76A56"/>
                </a:solidFill>
                <a:effectLst/>
                <a:latin typeface="Aptos" panose="020B0004020202020204" pitchFamily="34" charset="0"/>
              </a:rPr>
              <a:t>Date:</a:t>
            </a:r>
            <a:r>
              <a:rPr lang="en-US" sz="3200" dirty="0">
                <a:solidFill>
                  <a:srgbClr val="E76A56"/>
                </a:solidFill>
                <a:effectLst/>
                <a:latin typeface="Aptos" panose="020B0004020202020204" pitchFamily="34" charset="0"/>
              </a:rPr>
              <a:t> </a:t>
            </a:r>
            <a:r>
              <a:rPr lang="en-US" sz="3200" dirty="0">
                <a:solidFill>
                  <a:srgbClr val="3F4444"/>
                </a:solidFill>
                <a:effectLst/>
                <a:latin typeface="Aptos" panose="020B0004020202020204" pitchFamily="34" charset="0"/>
              </a:rPr>
              <a:t>[Month Day, Year]</a:t>
            </a:r>
          </a:p>
          <a:p>
            <a:r>
              <a:rPr lang="en-US" sz="3200" b="1" dirty="0">
                <a:solidFill>
                  <a:srgbClr val="E76A56"/>
                </a:solidFill>
                <a:latin typeface="Aptos" panose="020B0004020202020204" pitchFamily="34" charset="0"/>
              </a:rPr>
              <a:t>L</a:t>
            </a:r>
            <a:r>
              <a:rPr lang="en-US" sz="3200" b="1" dirty="0">
                <a:solidFill>
                  <a:srgbClr val="E76A56"/>
                </a:solidFill>
                <a:effectLst/>
                <a:latin typeface="Aptos" panose="020B0004020202020204" pitchFamily="34" charset="0"/>
              </a:rPr>
              <a:t>ocation/Format:</a:t>
            </a:r>
            <a:r>
              <a:rPr lang="en-US" sz="3200" dirty="0">
                <a:solidFill>
                  <a:srgbClr val="E76A56"/>
                </a:solidFill>
                <a:effectLst/>
                <a:latin typeface="Aptos" panose="020B0004020202020204" pitchFamily="34" charset="0"/>
              </a:rPr>
              <a:t> </a:t>
            </a:r>
            <a:r>
              <a:rPr lang="en-US" sz="3200" dirty="0">
                <a:solidFill>
                  <a:srgbClr val="3F4444"/>
                </a:solidFill>
                <a:effectLst/>
                <a:latin typeface="Aptos" panose="020B0004020202020204" pitchFamily="34" charset="0"/>
              </a:rPr>
              <a:t>[In person / Virtual / Hybrid]</a:t>
            </a:r>
          </a:p>
          <a:p>
            <a:r>
              <a:rPr lang="en-US" sz="3200" b="1" dirty="0">
                <a:solidFill>
                  <a:srgbClr val="E76A56"/>
                </a:solidFill>
                <a:effectLst/>
                <a:latin typeface="Aptos" panose="020B0004020202020204" pitchFamily="34" charset="0"/>
              </a:rPr>
              <a:t>Chapter contact:</a:t>
            </a:r>
            <a:r>
              <a:rPr lang="en-US" sz="3200" dirty="0">
                <a:solidFill>
                  <a:srgbClr val="E76A56"/>
                </a:solidFill>
                <a:effectLst/>
                <a:latin typeface="Aptos" panose="020B0004020202020204" pitchFamily="34" charset="0"/>
              </a:rPr>
              <a:t> </a:t>
            </a:r>
            <a:r>
              <a:rPr lang="en-US" sz="3200" dirty="0">
                <a:solidFill>
                  <a:srgbClr val="3F4444"/>
                </a:solidFill>
                <a:effectLst/>
                <a:latin typeface="Aptos" panose="020B0004020202020204" pitchFamily="34" charset="0"/>
              </a:rPr>
              <a:t>[Name / Email]</a:t>
            </a:r>
          </a:p>
        </p:txBody>
      </p:sp>
    </p:spTree>
    <p:extLst>
      <p:ext uri="{BB962C8B-B14F-4D97-AF65-F5344CB8AC3E}">
        <p14:creationId xmlns:p14="http://schemas.microsoft.com/office/powerpoint/2010/main" val="4111459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0a0685af-ce28-4b2d-9daf-12622c77878c}" enabled="0" method="" siteId="{0a0685af-ce28-4b2d-9daf-12622c77878c}" removed="1"/>
</clbl:labelList>
</file>

<file path=docProps/app.xml><?xml version="1.0" encoding="utf-8"?>
<Properties xmlns="http://schemas.openxmlformats.org/officeDocument/2006/extended-properties" xmlns:vt="http://schemas.openxmlformats.org/officeDocument/2006/docPropsVTypes">
  <TotalTime>459</TotalTime>
  <Words>835</Words>
  <Application>Microsoft Macintosh PowerPoint</Application>
  <PresentationFormat>Widescreen</PresentationFormat>
  <Paragraphs>77</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Aptos Display</vt:lpstr>
      <vt:lpstr>Arial</vt:lpstr>
      <vt:lpstr>Interstate</vt:lpstr>
      <vt:lpstr>Office Theme</vt:lpstr>
      <vt:lpstr>PowerPoint Presentation</vt:lpstr>
      <vt:lpstr>PowerPoint Presentation</vt:lpstr>
      <vt:lpstr>PowerPoint Presentation</vt:lpstr>
      <vt:lpstr>PowerPoint Presentation</vt:lpstr>
      <vt:lpstr>PowerPoint Presentation</vt:lpstr>
      <vt:lpstr>1</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Advocacy Presentation</dc:title>
  <dc:subject/>
  <dc:creator/>
  <cp:keywords/>
  <dc:description/>
  <cp:lastModifiedBy>Carolina Spencer</cp:lastModifiedBy>
  <cp:revision>3</cp:revision>
  <dcterms:created xsi:type="dcterms:W3CDTF">2026-07-10T11:20:01Z</dcterms:created>
  <dcterms:modified xsi:type="dcterms:W3CDTF">2026-07-15T20:16:25Z</dcterms:modified>
  <cp:category/>
</cp:coreProperties>
</file>