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2"/>
  </p:notesMasterIdLst>
  <p:sldIdLst>
    <p:sldId id="258" r:id="rId5"/>
    <p:sldId id="275" r:id="rId6"/>
    <p:sldId id="268" r:id="rId7"/>
    <p:sldId id="448" r:id="rId8"/>
    <p:sldId id="471" r:id="rId9"/>
    <p:sldId id="472" r:id="rId10"/>
    <p:sldId id="27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3F3F84-28E0-4067-A891-DE0865C684B9}" v="3" dt="2024-01-26T14:59:28.2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59456" autoAdjust="0"/>
  </p:normalViewPr>
  <p:slideViewPr>
    <p:cSldViewPr snapToGrid="0">
      <p:cViewPr varScale="1">
        <p:scale>
          <a:sx n="73" d="100"/>
          <a:sy n="73" d="100"/>
        </p:scale>
        <p:origin x="259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son Chernin" userId="a66105a9-2561-4127-8103-fd299e01964d" providerId="ADAL" clId="{DC77C736-5D01-48C3-B311-BB1A284EC774}"/>
    <pc:docChg chg="modSld">
      <pc:chgData name="Alison Chernin" userId="a66105a9-2561-4127-8103-fd299e01964d" providerId="ADAL" clId="{DC77C736-5D01-48C3-B311-BB1A284EC774}" dt="2023-08-04T15:02:13.890" v="1" actId="20577"/>
      <pc:docMkLst>
        <pc:docMk/>
      </pc:docMkLst>
      <pc:sldChg chg="modSp mod">
        <pc:chgData name="Alison Chernin" userId="a66105a9-2561-4127-8103-fd299e01964d" providerId="ADAL" clId="{DC77C736-5D01-48C3-B311-BB1A284EC774}" dt="2023-08-04T15:02:13.890" v="1" actId="20577"/>
        <pc:sldMkLst>
          <pc:docMk/>
          <pc:sldMk cId="0" sldId="271"/>
        </pc:sldMkLst>
        <pc:spChg chg="mod">
          <ac:chgData name="Alison Chernin" userId="a66105a9-2561-4127-8103-fd299e01964d" providerId="ADAL" clId="{DC77C736-5D01-48C3-B311-BB1A284EC774}" dt="2023-08-04T15:02:13.890" v="1" actId="20577"/>
          <ac:spMkLst>
            <pc:docMk/>
            <pc:sldMk cId="0" sldId="271"/>
            <ac:spMk id="287" creationId="{00000000-0000-0000-0000-000000000000}"/>
          </ac:spMkLst>
        </pc:spChg>
      </pc:sldChg>
      <pc:sldChg chg="modNotesTx">
        <pc:chgData name="Alison Chernin" userId="a66105a9-2561-4127-8103-fd299e01964d" providerId="ADAL" clId="{DC77C736-5D01-48C3-B311-BB1A284EC774}" dt="2023-08-04T15:01:08.170" v="0" actId="20577"/>
        <pc:sldMkLst>
          <pc:docMk/>
          <pc:sldMk cId="3244501397" sldId="275"/>
        </pc:sldMkLst>
      </pc:sldChg>
    </pc:docChg>
  </pc:docChgLst>
  <pc:docChgLst>
    <pc:chgData name="Alexis Redmond" userId="1ebbd1f3-3422-4731-b4aa-339d6a32de77" providerId="ADAL" clId="{F83F3F84-28E0-4067-A891-DE0865C684B9}"/>
    <pc:docChg chg="custSel modSld">
      <pc:chgData name="Alexis Redmond" userId="1ebbd1f3-3422-4731-b4aa-339d6a32de77" providerId="ADAL" clId="{F83F3F84-28E0-4067-A891-DE0865C684B9}" dt="2024-01-26T15:05:30.894" v="20" actId="14100"/>
      <pc:docMkLst>
        <pc:docMk/>
      </pc:docMkLst>
      <pc:sldChg chg="modSp mod modNotesTx">
        <pc:chgData name="Alexis Redmond" userId="1ebbd1f3-3422-4731-b4aa-339d6a32de77" providerId="ADAL" clId="{F83F3F84-28E0-4067-A891-DE0865C684B9}" dt="2024-01-26T14:59:36.762" v="11" actId="14100"/>
        <pc:sldMkLst>
          <pc:docMk/>
          <pc:sldMk cId="0" sldId="268"/>
        </pc:sldMkLst>
        <pc:picChg chg="mod">
          <ac:chgData name="Alexis Redmond" userId="1ebbd1f3-3422-4731-b4aa-339d6a32de77" providerId="ADAL" clId="{F83F3F84-28E0-4067-A891-DE0865C684B9}" dt="2024-01-26T14:59:36.762" v="11" actId="14100"/>
          <ac:picMkLst>
            <pc:docMk/>
            <pc:sldMk cId="0" sldId="268"/>
            <ac:picMk id="5" creationId="{C89DF462-FB56-BEED-2841-BDC151892C60}"/>
          </ac:picMkLst>
        </pc:picChg>
      </pc:sldChg>
      <pc:sldChg chg="modSp mod modNotesTx">
        <pc:chgData name="Alexis Redmond" userId="1ebbd1f3-3422-4731-b4aa-339d6a32de77" providerId="ADAL" clId="{F83F3F84-28E0-4067-A891-DE0865C684B9}" dt="2024-01-26T15:05:30.894" v="20" actId="14100"/>
        <pc:sldMkLst>
          <pc:docMk/>
          <pc:sldMk cId="3244501397" sldId="275"/>
        </pc:sldMkLst>
        <pc:spChg chg="mod">
          <ac:chgData name="Alexis Redmond" userId="1ebbd1f3-3422-4731-b4aa-339d6a32de77" providerId="ADAL" clId="{F83F3F84-28E0-4067-A891-DE0865C684B9}" dt="2024-01-26T15:05:30.894" v="20" actId="14100"/>
          <ac:spMkLst>
            <pc:docMk/>
            <pc:sldMk cId="3244501397" sldId="275"/>
            <ac:spMk id="2" creationId="{685FAEB0-7DE4-104F-AC98-3B1C01167FA2}"/>
          </ac:spMkLst>
        </pc:spChg>
        <pc:spChg chg="mod">
          <ac:chgData name="Alexis Redmond" userId="1ebbd1f3-3422-4731-b4aa-339d6a32de77" providerId="ADAL" clId="{F83F3F84-28E0-4067-A891-DE0865C684B9}" dt="2024-01-26T14:17:01.814" v="2" actId="20577"/>
          <ac:spMkLst>
            <pc:docMk/>
            <pc:sldMk cId="3244501397" sldId="275"/>
            <ac:spMk id="10" creationId="{C84ACE8F-2570-C55C-8DE4-72694670C9F1}"/>
          </ac:spMkLst>
        </pc:spChg>
      </pc:sldChg>
      <pc:sldChg chg="modSp mod">
        <pc:chgData name="Alexis Redmond" userId="1ebbd1f3-3422-4731-b4aa-339d6a32de77" providerId="ADAL" clId="{F83F3F84-28E0-4067-A891-DE0865C684B9}" dt="2024-01-26T15:05:01.032" v="18"/>
        <pc:sldMkLst>
          <pc:docMk/>
          <pc:sldMk cId="2670824540" sldId="448"/>
        </pc:sldMkLst>
        <pc:spChg chg="mod">
          <ac:chgData name="Alexis Redmond" userId="1ebbd1f3-3422-4731-b4aa-339d6a32de77" providerId="ADAL" clId="{F83F3F84-28E0-4067-A891-DE0865C684B9}" dt="2024-01-26T15:04:43.626" v="17"/>
          <ac:spMkLst>
            <pc:docMk/>
            <pc:sldMk cId="2670824540" sldId="448"/>
            <ac:spMk id="2" creationId="{685FAEB0-7DE4-104F-AC98-3B1C01167FA2}"/>
          </ac:spMkLst>
        </pc:spChg>
        <pc:spChg chg="mod">
          <ac:chgData name="Alexis Redmond" userId="1ebbd1f3-3422-4731-b4aa-339d6a32de77" providerId="ADAL" clId="{F83F3F84-28E0-4067-A891-DE0865C684B9}" dt="2024-01-26T15:05:01.032" v="18"/>
          <ac:spMkLst>
            <pc:docMk/>
            <pc:sldMk cId="2670824540" sldId="448"/>
            <ac:spMk id="4" creationId="{00004D8D-A7D8-CF06-5285-DCB282EA0748}"/>
          </ac:spMkLst>
        </pc:spChg>
      </pc:sldChg>
      <pc:sldChg chg="modNotesTx">
        <pc:chgData name="Alexis Redmond" userId="1ebbd1f3-3422-4731-b4aa-339d6a32de77" providerId="ADAL" clId="{F83F3F84-28E0-4067-A891-DE0865C684B9}" dt="2024-01-26T15:05:19.633" v="19" actId="20577"/>
        <pc:sldMkLst>
          <pc:docMk/>
          <pc:sldMk cId="1100424523" sldId="471"/>
        </pc:sldMkLst>
      </pc:sldChg>
    </pc:docChg>
  </pc:docChgLst>
  <pc:docChgLst>
    <pc:chgData name="Alexis Redmond" userId="1ebbd1f3-3422-4731-b4aa-339d6a32de77" providerId="ADAL" clId="{62F3CF5F-487A-40DD-AF11-7A22887CD139}"/>
    <pc:docChg chg="undo custSel addSld delSld modSld sldOrd">
      <pc:chgData name="Alexis Redmond" userId="1ebbd1f3-3422-4731-b4aa-339d6a32de77" providerId="ADAL" clId="{62F3CF5F-487A-40DD-AF11-7A22887CD139}" dt="2023-08-04T16:32:52.171" v="1994" actId="20577"/>
      <pc:docMkLst>
        <pc:docMk/>
      </pc:docMkLst>
      <pc:sldChg chg="modSp mod modNotesTx">
        <pc:chgData name="Alexis Redmond" userId="1ebbd1f3-3422-4731-b4aa-339d6a32de77" providerId="ADAL" clId="{62F3CF5F-487A-40DD-AF11-7A22887CD139}" dt="2023-08-04T14:23:38.388" v="52"/>
        <pc:sldMkLst>
          <pc:docMk/>
          <pc:sldMk cId="3312481877" sldId="258"/>
        </pc:sldMkLst>
        <pc:spChg chg="mod">
          <ac:chgData name="Alexis Redmond" userId="1ebbd1f3-3422-4731-b4aa-339d6a32de77" providerId="ADAL" clId="{62F3CF5F-487A-40DD-AF11-7A22887CD139}" dt="2023-08-04T14:23:22.548" v="49" actId="20577"/>
          <ac:spMkLst>
            <pc:docMk/>
            <pc:sldMk cId="3312481877" sldId="258"/>
            <ac:spMk id="2" creationId="{ADEF41E8-1775-9043-8904-1BF502F4C462}"/>
          </ac:spMkLst>
        </pc:spChg>
      </pc:sldChg>
      <pc:sldChg chg="addSp delSp modSp add mod modNotesTx">
        <pc:chgData name="Alexis Redmond" userId="1ebbd1f3-3422-4731-b4aa-339d6a32de77" providerId="ADAL" clId="{62F3CF5F-487A-40DD-AF11-7A22887CD139}" dt="2023-08-04T14:50:55.773" v="1601" actId="20577"/>
        <pc:sldMkLst>
          <pc:docMk/>
          <pc:sldMk cId="0" sldId="268"/>
        </pc:sldMkLst>
        <pc:spChg chg="mod">
          <ac:chgData name="Alexis Redmond" userId="1ebbd1f3-3422-4731-b4aa-339d6a32de77" providerId="ADAL" clId="{62F3CF5F-487A-40DD-AF11-7A22887CD139}" dt="2023-08-04T14:39:16.980" v="664" actId="1076"/>
          <ac:spMkLst>
            <pc:docMk/>
            <pc:sldMk cId="0" sldId="268"/>
            <ac:spMk id="3" creationId="{6A27DB30-DD6F-2510-6950-6FE796B4B27A}"/>
          </ac:spMkLst>
        </pc:spChg>
        <pc:spChg chg="mod">
          <ac:chgData name="Alexis Redmond" userId="1ebbd1f3-3422-4731-b4aa-339d6a32de77" providerId="ADAL" clId="{62F3CF5F-487A-40DD-AF11-7A22887CD139}" dt="2023-08-04T14:40:21.229" v="695" actId="1076"/>
          <ac:spMkLst>
            <pc:docMk/>
            <pc:sldMk cId="0" sldId="268"/>
            <ac:spMk id="4" creationId="{210A962D-053F-6846-B57A-FF70F61896AF}"/>
          </ac:spMkLst>
        </pc:spChg>
        <pc:spChg chg="add mod">
          <ac:chgData name="Alexis Redmond" userId="1ebbd1f3-3422-4731-b4aa-339d6a32de77" providerId="ADAL" clId="{62F3CF5F-487A-40DD-AF11-7A22887CD139}" dt="2023-08-04T14:50:19.619" v="1592" actId="114"/>
          <ac:spMkLst>
            <pc:docMk/>
            <pc:sldMk cId="0" sldId="268"/>
            <ac:spMk id="6" creationId="{CAEE8215-E441-D425-29DD-136488004846}"/>
          </ac:spMkLst>
        </pc:spChg>
        <pc:spChg chg="mod">
          <ac:chgData name="Alexis Redmond" userId="1ebbd1f3-3422-4731-b4aa-339d6a32de77" providerId="ADAL" clId="{62F3CF5F-487A-40DD-AF11-7A22887CD139}" dt="2023-08-04T14:46:27.331" v="1197" actId="6549"/>
          <ac:spMkLst>
            <pc:docMk/>
            <pc:sldMk cId="0" sldId="268"/>
            <ac:spMk id="255" creationId="{00000000-0000-0000-0000-000000000000}"/>
          </ac:spMkLst>
        </pc:spChg>
        <pc:spChg chg="mod">
          <ac:chgData name="Alexis Redmond" userId="1ebbd1f3-3422-4731-b4aa-339d6a32de77" providerId="ADAL" clId="{62F3CF5F-487A-40DD-AF11-7A22887CD139}" dt="2023-08-04T14:39:30.838" v="666" actId="20577"/>
          <ac:spMkLst>
            <pc:docMk/>
            <pc:sldMk cId="0" sldId="268"/>
            <ac:spMk id="257" creationId="{00000000-0000-0000-0000-000000000000}"/>
          </ac:spMkLst>
        </pc:spChg>
        <pc:spChg chg="mod">
          <ac:chgData name="Alexis Redmond" userId="1ebbd1f3-3422-4731-b4aa-339d6a32de77" providerId="ADAL" clId="{62F3CF5F-487A-40DD-AF11-7A22887CD139}" dt="2023-08-04T14:40:26.196" v="696" actId="1076"/>
          <ac:spMkLst>
            <pc:docMk/>
            <pc:sldMk cId="0" sldId="268"/>
            <ac:spMk id="259" creationId="{00000000-0000-0000-0000-000000000000}"/>
          </ac:spMkLst>
        </pc:spChg>
        <pc:picChg chg="add mod">
          <ac:chgData name="Alexis Redmond" userId="1ebbd1f3-3422-4731-b4aa-339d6a32de77" providerId="ADAL" clId="{62F3CF5F-487A-40DD-AF11-7A22887CD139}" dt="2023-08-04T14:44:27.377" v="933" actId="1076"/>
          <ac:picMkLst>
            <pc:docMk/>
            <pc:sldMk cId="0" sldId="268"/>
            <ac:picMk id="5" creationId="{C89DF462-FB56-BEED-2841-BDC151892C60}"/>
          </ac:picMkLst>
        </pc:picChg>
        <pc:picChg chg="del">
          <ac:chgData name="Alexis Redmond" userId="1ebbd1f3-3422-4731-b4aa-339d6a32de77" providerId="ADAL" clId="{62F3CF5F-487A-40DD-AF11-7A22887CD139}" dt="2023-08-04T14:39:13.513" v="663" actId="478"/>
          <ac:picMkLst>
            <pc:docMk/>
            <pc:sldMk cId="0" sldId="268"/>
            <ac:picMk id="254" creationId="{00000000-0000-0000-0000-000000000000}"/>
          </ac:picMkLst>
        </pc:picChg>
        <pc:picChg chg="del mod">
          <ac:chgData name="Alexis Redmond" userId="1ebbd1f3-3422-4731-b4aa-339d6a32de77" providerId="ADAL" clId="{62F3CF5F-487A-40DD-AF11-7A22887CD139}" dt="2023-08-04T14:39:11.632" v="662" actId="478"/>
          <ac:picMkLst>
            <pc:docMk/>
            <pc:sldMk cId="0" sldId="268"/>
            <ac:picMk id="258" creationId="{00000000-0000-0000-0000-000000000000}"/>
          </ac:picMkLst>
        </pc:picChg>
      </pc:sldChg>
      <pc:sldChg chg="delSp modSp mod">
        <pc:chgData name="Alexis Redmond" userId="1ebbd1f3-3422-4731-b4aa-339d6a32de77" providerId="ADAL" clId="{62F3CF5F-487A-40DD-AF11-7A22887CD139}" dt="2023-08-04T14:24:46.513" v="56"/>
        <pc:sldMkLst>
          <pc:docMk/>
          <pc:sldMk cId="3244501397" sldId="275"/>
        </pc:sldMkLst>
        <pc:spChg chg="del mod">
          <ac:chgData name="Alexis Redmond" userId="1ebbd1f3-3422-4731-b4aa-339d6a32de77" providerId="ADAL" clId="{62F3CF5F-487A-40DD-AF11-7A22887CD139}" dt="2023-08-04T14:24:46.513" v="56"/>
          <ac:spMkLst>
            <pc:docMk/>
            <pc:sldMk cId="3244501397" sldId="275"/>
            <ac:spMk id="11" creationId="{15C9EFF3-DE3B-060A-A63A-B5C1A0411FEB}"/>
          </ac:spMkLst>
        </pc:spChg>
      </pc:sldChg>
      <pc:sldChg chg="del">
        <pc:chgData name="Alexis Redmond" userId="1ebbd1f3-3422-4731-b4aa-339d6a32de77" providerId="ADAL" clId="{62F3CF5F-487A-40DD-AF11-7A22887CD139}" dt="2023-08-04T14:23:54.308" v="53" actId="2696"/>
        <pc:sldMkLst>
          <pc:docMk/>
          <pc:sldMk cId="731843506" sldId="328"/>
        </pc:sldMkLst>
      </pc:sldChg>
      <pc:sldChg chg="del">
        <pc:chgData name="Alexis Redmond" userId="1ebbd1f3-3422-4731-b4aa-339d6a32de77" providerId="ADAL" clId="{62F3CF5F-487A-40DD-AF11-7A22887CD139}" dt="2023-08-04T14:23:54.308" v="53" actId="2696"/>
        <pc:sldMkLst>
          <pc:docMk/>
          <pc:sldMk cId="2595913853" sldId="330"/>
        </pc:sldMkLst>
      </pc:sldChg>
      <pc:sldChg chg="del">
        <pc:chgData name="Alexis Redmond" userId="1ebbd1f3-3422-4731-b4aa-339d6a32de77" providerId="ADAL" clId="{62F3CF5F-487A-40DD-AF11-7A22887CD139}" dt="2023-08-04T14:23:54.308" v="53" actId="2696"/>
        <pc:sldMkLst>
          <pc:docMk/>
          <pc:sldMk cId="4030371159" sldId="333"/>
        </pc:sldMkLst>
      </pc:sldChg>
      <pc:sldChg chg="del">
        <pc:chgData name="Alexis Redmond" userId="1ebbd1f3-3422-4731-b4aa-339d6a32de77" providerId="ADAL" clId="{62F3CF5F-487A-40DD-AF11-7A22887CD139}" dt="2023-08-04T14:23:54.308" v="53" actId="2696"/>
        <pc:sldMkLst>
          <pc:docMk/>
          <pc:sldMk cId="2022335951" sldId="336"/>
        </pc:sldMkLst>
      </pc:sldChg>
      <pc:sldChg chg="addSp modSp add mod modNotesTx">
        <pc:chgData name="Alexis Redmond" userId="1ebbd1f3-3422-4731-b4aa-339d6a32de77" providerId="ADAL" clId="{62F3CF5F-487A-40DD-AF11-7A22887CD139}" dt="2023-08-04T14:52:45.510" v="1674" actId="1076"/>
        <pc:sldMkLst>
          <pc:docMk/>
          <pc:sldMk cId="2670824540" sldId="448"/>
        </pc:sldMkLst>
        <pc:spChg chg="mod">
          <ac:chgData name="Alexis Redmond" userId="1ebbd1f3-3422-4731-b4aa-339d6a32de77" providerId="ADAL" clId="{62F3CF5F-487A-40DD-AF11-7A22887CD139}" dt="2023-08-04T14:52:45.510" v="1674" actId="1076"/>
          <ac:spMkLst>
            <pc:docMk/>
            <pc:sldMk cId="2670824540" sldId="448"/>
            <ac:spMk id="2" creationId="{685FAEB0-7DE4-104F-AC98-3B1C01167FA2}"/>
          </ac:spMkLst>
        </pc:spChg>
        <pc:spChg chg="mod">
          <ac:chgData name="Alexis Redmond" userId="1ebbd1f3-3422-4731-b4aa-339d6a32de77" providerId="ADAL" clId="{62F3CF5F-487A-40DD-AF11-7A22887CD139}" dt="2023-08-04T14:52:41.462" v="1673" actId="1076"/>
          <ac:spMkLst>
            <pc:docMk/>
            <pc:sldMk cId="2670824540" sldId="448"/>
            <ac:spMk id="3" creationId="{361FCD04-CAE4-4C45-962B-4C7A48AB665B}"/>
          </ac:spMkLst>
        </pc:spChg>
        <pc:spChg chg="add mod">
          <ac:chgData name="Alexis Redmond" userId="1ebbd1f3-3422-4731-b4aa-339d6a32de77" providerId="ADAL" clId="{62F3CF5F-487A-40DD-AF11-7A22887CD139}" dt="2023-08-04T14:52:37.738" v="1672" actId="1076"/>
          <ac:spMkLst>
            <pc:docMk/>
            <pc:sldMk cId="2670824540" sldId="448"/>
            <ac:spMk id="4" creationId="{00004D8D-A7D8-CF06-5285-DCB282EA0748}"/>
          </ac:spMkLst>
        </pc:spChg>
        <pc:picChg chg="mod">
          <ac:chgData name="Alexis Redmond" userId="1ebbd1f3-3422-4731-b4aa-339d6a32de77" providerId="ADAL" clId="{62F3CF5F-487A-40DD-AF11-7A22887CD139}" dt="2023-08-04T14:52:32.505" v="1671" actId="1076"/>
          <ac:picMkLst>
            <pc:docMk/>
            <pc:sldMk cId="2670824540" sldId="448"/>
            <ac:picMk id="7" creationId="{678DFDFE-CF06-0646-8153-2A597A6B8BCC}"/>
          </ac:picMkLst>
        </pc:picChg>
        <pc:picChg chg="mod modCrop">
          <ac:chgData name="Alexis Redmond" userId="1ebbd1f3-3422-4731-b4aa-339d6a32de77" providerId="ADAL" clId="{62F3CF5F-487A-40DD-AF11-7A22887CD139}" dt="2023-08-04T14:52:22.188" v="1670" actId="732"/>
          <ac:picMkLst>
            <pc:docMk/>
            <pc:sldMk cId="2670824540" sldId="448"/>
            <ac:picMk id="9" creationId="{06151CF8-4807-C148-8AA3-9621C85FDE5B}"/>
          </ac:picMkLst>
        </pc:picChg>
      </pc:sldChg>
      <pc:sldChg chg="addSp delSp modSp add mod ord modClrScheme chgLayout modNotesTx">
        <pc:chgData name="Alexis Redmond" userId="1ebbd1f3-3422-4731-b4aa-339d6a32de77" providerId="ADAL" clId="{62F3CF5F-487A-40DD-AF11-7A22887CD139}" dt="2023-08-04T16:32:52.171" v="1994" actId="20577"/>
        <pc:sldMkLst>
          <pc:docMk/>
          <pc:sldMk cId="2085472963" sldId="472"/>
        </pc:sldMkLst>
        <pc:spChg chg="del mod">
          <ac:chgData name="Alexis Redmond" userId="1ebbd1f3-3422-4731-b4aa-339d6a32de77" providerId="ADAL" clId="{62F3CF5F-487A-40DD-AF11-7A22887CD139}" dt="2023-08-04T16:25:30.019" v="1702" actId="478"/>
          <ac:spMkLst>
            <pc:docMk/>
            <pc:sldMk cId="2085472963" sldId="472"/>
            <ac:spMk id="3" creationId="{6A27DB30-DD6F-2510-6950-6FE796B4B27A}"/>
          </ac:spMkLst>
        </pc:spChg>
        <pc:spChg chg="del mod">
          <ac:chgData name="Alexis Redmond" userId="1ebbd1f3-3422-4731-b4aa-339d6a32de77" providerId="ADAL" clId="{62F3CF5F-487A-40DD-AF11-7A22887CD139}" dt="2023-08-04T16:25:33.278" v="1703" actId="478"/>
          <ac:spMkLst>
            <pc:docMk/>
            <pc:sldMk cId="2085472963" sldId="472"/>
            <ac:spMk id="4" creationId="{210A962D-053F-6846-B57A-FF70F61896AF}"/>
          </ac:spMkLst>
        </pc:spChg>
        <pc:spChg chg="del">
          <ac:chgData name="Alexis Redmond" userId="1ebbd1f3-3422-4731-b4aa-339d6a32de77" providerId="ADAL" clId="{62F3CF5F-487A-40DD-AF11-7A22887CD139}" dt="2023-08-04T16:25:39.204" v="1704" actId="478"/>
          <ac:spMkLst>
            <pc:docMk/>
            <pc:sldMk cId="2085472963" sldId="472"/>
            <ac:spMk id="6" creationId="{CAEE8215-E441-D425-29DD-136488004846}"/>
          </ac:spMkLst>
        </pc:spChg>
        <pc:spChg chg="add mod">
          <ac:chgData name="Alexis Redmond" userId="1ebbd1f3-3422-4731-b4aa-339d6a32de77" providerId="ADAL" clId="{62F3CF5F-487A-40DD-AF11-7A22887CD139}" dt="2023-08-04T16:31:57.645" v="1891" actId="1076"/>
          <ac:spMkLst>
            <pc:docMk/>
            <pc:sldMk cId="2085472963" sldId="472"/>
            <ac:spMk id="8" creationId="{BD436B24-8128-EDBF-D2C6-77647697CF10}"/>
          </ac:spMkLst>
        </pc:spChg>
        <pc:spChg chg="add mod ord">
          <ac:chgData name="Alexis Redmond" userId="1ebbd1f3-3422-4731-b4aa-339d6a32de77" providerId="ADAL" clId="{62F3CF5F-487A-40DD-AF11-7A22887CD139}" dt="2023-08-04T16:31:37.087" v="1886" actId="20577"/>
          <ac:spMkLst>
            <pc:docMk/>
            <pc:sldMk cId="2085472963" sldId="472"/>
            <ac:spMk id="9" creationId="{B62AC442-9269-6971-AA4F-DE252E76798C}"/>
          </ac:spMkLst>
        </pc:spChg>
        <pc:spChg chg="add del mod ord">
          <ac:chgData name="Alexis Redmond" userId="1ebbd1f3-3422-4731-b4aa-339d6a32de77" providerId="ADAL" clId="{62F3CF5F-487A-40DD-AF11-7A22887CD139}" dt="2023-08-04T16:30:34.006" v="1813" actId="478"/>
          <ac:spMkLst>
            <pc:docMk/>
            <pc:sldMk cId="2085472963" sldId="472"/>
            <ac:spMk id="10" creationId="{67FF641D-5E08-28EE-EB32-2123153CB685}"/>
          </ac:spMkLst>
        </pc:spChg>
        <pc:spChg chg="add del mod ord">
          <ac:chgData name="Alexis Redmond" userId="1ebbd1f3-3422-4731-b4aa-339d6a32de77" providerId="ADAL" clId="{62F3CF5F-487A-40DD-AF11-7A22887CD139}" dt="2023-08-04T16:30:00.381" v="1797" actId="478"/>
          <ac:spMkLst>
            <pc:docMk/>
            <pc:sldMk cId="2085472963" sldId="472"/>
            <ac:spMk id="11" creationId="{E438EB40-7B4F-DE47-0775-B3ED3FEF9239}"/>
          </ac:spMkLst>
        </pc:spChg>
        <pc:spChg chg="add del mod ord">
          <ac:chgData name="Alexis Redmond" userId="1ebbd1f3-3422-4731-b4aa-339d6a32de77" providerId="ADAL" clId="{62F3CF5F-487A-40DD-AF11-7A22887CD139}" dt="2023-08-04T16:30:54.864" v="1816" actId="478"/>
          <ac:spMkLst>
            <pc:docMk/>
            <pc:sldMk cId="2085472963" sldId="472"/>
            <ac:spMk id="12" creationId="{E791DC3F-BA82-EE30-7AA6-15B8E6936582}"/>
          </ac:spMkLst>
        </pc:spChg>
        <pc:spChg chg="add del mod ord">
          <ac:chgData name="Alexis Redmond" userId="1ebbd1f3-3422-4731-b4aa-339d6a32de77" providerId="ADAL" clId="{62F3CF5F-487A-40DD-AF11-7A22887CD139}" dt="2023-08-04T16:30:58.662" v="1817" actId="478"/>
          <ac:spMkLst>
            <pc:docMk/>
            <pc:sldMk cId="2085472963" sldId="472"/>
            <ac:spMk id="13" creationId="{728A0E28-90B4-FE10-9633-08D1B2095D4A}"/>
          </ac:spMkLst>
        </pc:spChg>
        <pc:spChg chg="del">
          <ac:chgData name="Alexis Redmond" userId="1ebbd1f3-3422-4731-b4aa-339d6a32de77" providerId="ADAL" clId="{62F3CF5F-487A-40DD-AF11-7A22887CD139}" dt="2023-08-04T16:29:49.764" v="1795" actId="478"/>
          <ac:spMkLst>
            <pc:docMk/>
            <pc:sldMk cId="2085472963" sldId="472"/>
            <ac:spMk id="252" creationId="{00000000-0000-0000-0000-000000000000}"/>
          </ac:spMkLst>
        </pc:spChg>
        <pc:spChg chg="del">
          <ac:chgData name="Alexis Redmond" userId="1ebbd1f3-3422-4731-b4aa-339d6a32de77" providerId="ADAL" clId="{62F3CF5F-487A-40DD-AF11-7A22887CD139}" dt="2023-08-04T16:25:45.820" v="1706" actId="478"/>
          <ac:spMkLst>
            <pc:docMk/>
            <pc:sldMk cId="2085472963" sldId="472"/>
            <ac:spMk id="255" creationId="{00000000-0000-0000-0000-000000000000}"/>
          </ac:spMkLst>
        </pc:spChg>
        <pc:spChg chg="del mod">
          <ac:chgData name="Alexis Redmond" userId="1ebbd1f3-3422-4731-b4aa-339d6a32de77" providerId="ADAL" clId="{62F3CF5F-487A-40DD-AF11-7A22887CD139}" dt="2023-08-04T16:30:18.940" v="1810" actId="478"/>
          <ac:spMkLst>
            <pc:docMk/>
            <pc:sldMk cId="2085472963" sldId="472"/>
            <ac:spMk id="259" creationId="{00000000-0000-0000-0000-000000000000}"/>
          </ac:spMkLst>
        </pc:spChg>
        <pc:picChg chg="del">
          <ac:chgData name="Alexis Redmond" userId="1ebbd1f3-3422-4731-b4aa-339d6a32de77" providerId="ADAL" clId="{62F3CF5F-487A-40DD-AF11-7A22887CD139}" dt="2023-08-04T16:25:40.838" v="1705" actId="478"/>
          <ac:picMkLst>
            <pc:docMk/>
            <pc:sldMk cId="2085472963" sldId="472"/>
            <ac:picMk id="5" creationId="{C89DF462-FB56-BEED-2841-BDC151892C60}"/>
          </ac:picMkLst>
        </pc:picChg>
        <pc:picChg chg="add mod">
          <ac:chgData name="Alexis Redmond" userId="1ebbd1f3-3422-4731-b4aa-339d6a32de77" providerId="ADAL" clId="{62F3CF5F-487A-40DD-AF11-7A22887CD139}" dt="2023-08-04T16:32:02.272" v="1892" actId="1076"/>
          <ac:picMkLst>
            <pc:docMk/>
            <pc:sldMk cId="2085472963" sldId="472"/>
            <ac:picMk id="7" creationId="{99C04E70-A175-F18F-A73B-3A14EAB9D183}"/>
          </ac:picMkLst>
        </pc:picChg>
        <pc:picChg chg="del">
          <ac:chgData name="Alexis Redmond" userId="1ebbd1f3-3422-4731-b4aa-339d6a32de77" providerId="ADAL" clId="{62F3CF5F-487A-40DD-AF11-7A22887CD139}" dt="2023-08-04T16:29:48.529" v="1794" actId="478"/>
          <ac:picMkLst>
            <pc:docMk/>
            <pc:sldMk cId="2085472963" sldId="472"/>
            <ac:picMk id="253"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E3E441-8785-4960-8AAA-14FBBF0EA8F6}" type="datetimeFigureOut">
              <a:rPr lang="en-US" smtClean="0"/>
              <a:t>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E5499B-774F-4D6A-BE60-07EC92A5A5A9}" type="slidenum">
              <a:rPr lang="en-US" smtClean="0"/>
              <a:t>‹#›</a:t>
            </a:fld>
            <a:endParaRPr lang="en-US"/>
          </a:p>
        </p:txBody>
      </p:sp>
    </p:spTree>
    <p:extLst>
      <p:ext uri="{BB962C8B-B14F-4D97-AF65-F5344CB8AC3E}">
        <p14:creationId xmlns:p14="http://schemas.microsoft.com/office/powerpoint/2010/main" val="1153279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National NSSLHA offers students access to academic resources, significant discounts, scholarships, and leadership and advocacy opportunities.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a:t>
            </a:r>
            <a:r>
              <a:rPr lang="en-US" baseline="0" dirty="0"/>
              <a:t> addition to the discounts on the ASHA Convention and Special Interest Groups, being a National NSSLHA member gives you another big discount.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lvl="0" indent="0" algn="l" rtl="0">
              <a:spcBef>
                <a:spcPts val="0"/>
              </a:spcBef>
              <a:spcAft>
                <a:spcPts val="0"/>
              </a:spcAft>
              <a:buNone/>
            </a:pPr>
            <a:endParaRPr lang="en-US" i="1" dirty="0">
              <a:solidFill>
                <a:srgbClr val="FF0000"/>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7D0D52-C641-764F-AEE1-6767E07A5D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1812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NSSLHA to ASHA Conversion Discount saves students over $250 when they apply for ASHA membership and certification when they were a member of National NSSLHA the last 2 years of their graduate or doctoral program.</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7D0D52-C641-764F-AEE1-6767E07A5D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5096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effb41c9d0_2_6:notes"/>
          <p:cNvSpPr>
            <a:spLocks noGrp="1" noRot="1" noChangeAspect="1"/>
          </p:cNvSpPr>
          <p:nvPr>
            <p:ph type="sldImg" idx="2"/>
          </p:nvPr>
        </p:nvSpPr>
        <p:spPr>
          <a:xfrm>
            <a:off x="2762250" y="277813"/>
            <a:ext cx="1333500" cy="749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geffb41c9d0_2_6:notes"/>
          <p:cNvSpPr txBox="1">
            <a:spLocks noGrp="1"/>
          </p:cNvSpPr>
          <p:nvPr>
            <p:ph type="body" idx="1"/>
          </p:nvPr>
        </p:nvSpPr>
        <p:spPr>
          <a:xfrm>
            <a:off x="685800" y="1068050"/>
            <a:ext cx="5486400" cy="873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Eligible National NSSLHA members pay less than $300 for their initial ASHA dues and fees. In addition, they can take advantage of ASHA’s New Professional Membership Package – with both discounts you would pay $240 for two years of membership. A HUGE savings as you start your career. </a:t>
            </a:r>
            <a:endParaRPr dirty="0"/>
          </a:p>
        </p:txBody>
      </p:sp>
      <p:sp>
        <p:nvSpPr>
          <p:cNvPr id="250" name="Google Shape;250;geffb41c9d0_2_6:notes"/>
          <p:cNvSpPr txBox="1">
            <a:spLocks noGrp="1"/>
          </p:cNvSpPr>
          <p:nvPr>
            <p:ph type="sldNum" idx="12"/>
          </p:nvPr>
        </p:nvSpPr>
        <p:spPr>
          <a:xfrm>
            <a:off x="3884613" y="2107974"/>
            <a:ext cx="2971800" cy="1113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99000"/>
              </a:lnSpc>
              <a:spcBef>
                <a:spcPts val="0"/>
              </a:spcBef>
              <a:spcAft>
                <a:spcPts val="800"/>
              </a:spcAft>
            </a:pPr>
            <a:r>
              <a:rPr lang="en-US" sz="1800" dirty="0">
                <a:solidFill>
                  <a:srgbClr val="000000"/>
                </a:solidFill>
                <a:effectLst/>
                <a:latin typeface="Arial" panose="020B0604020202020204" pitchFamily="34" charset="0"/>
                <a:ea typeface="Arial" panose="020B0604020202020204" pitchFamily="34" charset="0"/>
              </a:rPr>
              <a:t>As long as you are a National NSSLHA member the last two years of your graduate or doctoral program, the discount  will be automatically added to your application.</a:t>
            </a:r>
            <a:endParaRPr lang="en-US" sz="1800" dirty="0">
              <a:effectLst/>
              <a:latin typeface="Arial" panose="020B0604020202020204" pitchFamily="34" charset="0"/>
              <a:ea typeface="Arial" panose="020B0604020202020204" pitchFamily="34" charset="0"/>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p:txBody>
      </p:sp>
      <p:sp>
        <p:nvSpPr>
          <p:cNvPr id="4" name="Slide Number Placeholder 3"/>
          <p:cNvSpPr>
            <a:spLocks noGrp="1"/>
          </p:cNvSpPr>
          <p:nvPr>
            <p:ph type="sldNum" sz="quarter" idx="5"/>
          </p:nvPr>
        </p:nvSpPr>
        <p:spPr/>
        <p:txBody>
          <a:bodyPr/>
          <a:lstStyle/>
          <a:p>
            <a:fld id="{4A7D0D52-C641-764F-AEE1-6767E07A5DCE}" type="slidenum">
              <a:rPr lang="en-US" smtClean="0"/>
              <a:t>4</a:t>
            </a:fld>
            <a:endParaRPr lang="en-US"/>
          </a:p>
        </p:txBody>
      </p:sp>
    </p:spTree>
    <p:extLst>
      <p:ext uri="{BB962C8B-B14F-4D97-AF65-F5344CB8AC3E}">
        <p14:creationId xmlns:p14="http://schemas.microsoft.com/office/powerpoint/2010/main" val="3805096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dirty="0"/>
              <a:t>National NSSLHA’s membership year follows very closely to the start of the academic year. The 2024 membership year opens in September and that is the best time to join or renew. </a:t>
            </a:r>
            <a:br>
              <a:rPr lang="en-US" dirty="0"/>
            </a:br>
            <a:endParaRPr lang="en-US" dirty="0"/>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7D0D52-C641-764F-AEE1-6767E07A5D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6928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effb41c9d0_2_6:notes"/>
          <p:cNvSpPr>
            <a:spLocks noGrp="1" noRot="1" noChangeAspect="1"/>
          </p:cNvSpPr>
          <p:nvPr>
            <p:ph type="sldImg" idx="2"/>
          </p:nvPr>
        </p:nvSpPr>
        <p:spPr>
          <a:xfrm>
            <a:off x="2762250" y="277813"/>
            <a:ext cx="1333500" cy="749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geffb41c9d0_2_6:notes"/>
          <p:cNvSpPr txBox="1">
            <a:spLocks noGrp="1"/>
          </p:cNvSpPr>
          <p:nvPr>
            <p:ph type="body" idx="1"/>
          </p:nvPr>
        </p:nvSpPr>
        <p:spPr>
          <a:xfrm>
            <a:off x="685800" y="1068050"/>
            <a:ext cx="5486400" cy="873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To learn more, visit National NSSLHA’s website using this address </a:t>
            </a:r>
            <a:r>
              <a:rPr lang="en-US"/>
              <a:t>or QR code. </a:t>
            </a:r>
            <a:endParaRPr dirty="0"/>
          </a:p>
        </p:txBody>
      </p:sp>
      <p:sp>
        <p:nvSpPr>
          <p:cNvPr id="250" name="Google Shape;250;geffb41c9d0_2_6:notes"/>
          <p:cNvSpPr txBox="1">
            <a:spLocks noGrp="1"/>
          </p:cNvSpPr>
          <p:nvPr>
            <p:ph type="sldNum" idx="12"/>
          </p:nvPr>
        </p:nvSpPr>
        <p:spPr>
          <a:xfrm>
            <a:off x="3884613" y="2107974"/>
            <a:ext cx="2971800" cy="1113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a:t>
            </a:fld>
            <a:endParaRPr/>
          </a:p>
        </p:txBody>
      </p:sp>
    </p:spTree>
    <p:extLst>
      <p:ext uri="{BB962C8B-B14F-4D97-AF65-F5344CB8AC3E}">
        <p14:creationId xmlns:p14="http://schemas.microsoft.com/office/powerpoint/2010/main" val="856002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dirty="0"/>
              <a:t>I’d like to encourage you to follow National NSSLHA on their social media platforms and check out the NSSLHA Blog. </a:t>
            </a:r>
            <a:endParaRPr dirty="0"/>
          </a:p>
        </p:txBody>
      </p:sp>
      <p:sp>
        <p:nvSpPr>
          <p:cNvPr id="283" name="Google Shape;283;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prstClr val="black"/>
              </a:buClr>
              <a:buSzPts val="1200"/>
              <a:buFont typeface="Calibri"/>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
                  <a:prstClr val="black"/>
                </a:buClr>
                <a:buSzPts val="1200"/>
                <a:buFont typeface="Calibri"/>
                <a:buNone/>
                <a:tabLst/>
                <a:defRPr/>
              </a:pPr>
              <a:t>7</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454CC-4F23-C14E-A4C9-11D9C5226041}"/>
              </a:ext>
            </a:extLst>
          </p:cNvPr>
          <p:cNvSpPr>
            <a:spLocks noGrp="1"/>
          </p:cNvSpPr>
          <p:nvPr>
            <p:ph type="ctrTitle" hasCustomPrompt="1"/>
          </p:nvPr>
        </p:nvSpPr>
        <p:spPr>
          <a:xfrm>
            <a:off x="1524000" y="1122363"/>
            <a:ext cx="9144000" cy="2387600"/>
          </a:xfrm>
        </p:spPr>
        <p:txBody>
          <a:bodyPr anchor="b">
            <a:normAutofit/>
          </a:bodyPr>
          <a:lstStyle>
            <a:lvl1pPr algn="ctr">
              <a:defRPr sz="4800"/>
            </a:lvl1pPr>
          </a:lstStyle>
          <a:p>
            <a:r>
              <a:rPr lang="en-US" dirty="0"/>
              <a:t>CLICK TO EDIT MASTER TITLE STYLE</a:t>
            </a:r>
          </a:p>
        </p:txBody>
      </p:sp>
      <p:sp>
        <p:nvSpPr>
          <p:cNvPr id="3" name="Subtitle 2">
            <a:extLst>
              <a:ext uri="{FF2B5EF4-FFF2-40B4-BE49-F238E27FC236}">
                <a16:creationId xmlns:a16="http://schemas.microsoft.com/office/drawing/2014/main" id="{8642BA2D-1E33-6140-8D14-8C03F703AC27}"/>
              </a:ext>
            </a:extLst>
          </p:cNvPr>
          <p:cNvSpPr>
            <a:spLocks noGrp="1"/>
          </p:cNvSpPr>
          <p:nvPr>
            <p:ph type="subTitle" idx="1"/>
          </p:nvPr>
        </p:nvSpPr>
        <p:spPr>
          <a:xfrm>
            <a:off x="1524000" y="3602038"/>
            <a:ext cx="9144000" cy="1655762"/>
          </a:xfrm>
        </p:spPr>
        <p:txBody>
          <a:bodyPr/>
          <a:lstStyle>
            <a:lvl1pPr marL="0" indent="0" algn="ctr">
              <a:buNone/>
              <a:defRPr sz="2400">
                <a:solidFill>
                  <a:srgbClr val="3F444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7257049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22554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19003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30566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2A7551-169B-3147-81C4-4D60CD272843}"/>
              </a:ext>
            </a:extLst>
          </p:cNvPr>
          <p:cNvSpPr>
            <a:spLocks noGrp="1"/>
          </p:cNvSpPr>
          <p:nvPr>
            <p:ph idx="1"/>
          </p:nvPr>
        </p:nvSpPr>
        <p:spPr>
          <a:xfrm>
            <a:off x="7220197" y="2584323"/>
            <a:ext cx="4681456" cy="3972296"/>
          </a:xfrm>
        </p:spPr>
        <p:txBody>
          <a:bodyPr>
            <a:normAutofit/>
          </a:bodyPr>
          <a:lstStyle>
            <a:lvl1pPr marL="0" indent="0" algn="l">
              <a:buNone/>
              <a:defRPr sz="2000"/>
            </a:lvl1pPr>
            <a:lvl2pPr algn="l">
              <a:defRPr sz="2800"/>
            </a:lvl2pPr>
            <a:lvl3pPr algn="l">
              <a:defRPr sz="2400"/>
            </a:lvl3pPr>
            <a:lvl4pPr algn="l">
              <a:defRPr sz="2000"/>
            </a:lvl4pPr>
            <a:lvl5pPr algn="l">
              <a:defRPr sz="2000"/>
            </a:lvl5pPr>
            <a:lvl6pPr>
              <a:defRPr sz="2000"/>
            </a:lvl6pPr>
            <a:lvl7pPr>
              <a:defRPr sz="2000"/>
            </a:lvl7pPr>
            <a:lvl8pPr>
              <a:defRPr sz="2000"/>
            </a:lvl8pPr>
            <a:lvl9pPr>
              <a:defRPr sz="2000"/>
            </a:lvl9pPr>
          </a:lstStyle>
          <a:p>
            <a:pPr lvl="0"/>
            <a:r>
              <a:rPr lang="en-US"/>
              <a:t>Click to edit Master text styles</a:t>
            </a:r>
          </a:p>
        </p:txBody>
      </p:sp>
      <p:sp>
        <p:nvSpPr>
          <p:cNvPr id="11" name="Title 1">
            <a:extLst>
              <a:ext uri="{FF2B5EF4-FFF2-40B4-BE49-F238E27FC236}">
                <a16:creationId xmlns:a16="http://schemas.microsoft.com/office/drawing/2014/main" id="{2C040354-1F72-8043-8409-A3B49162FDBB}"/>
              </a:ext>
            </a:extLst>
          </p:cNvPr>
          <p:cNvSpPr>
            <a:spLocks noGrp="1"/>
          </p:cNvSpPr>
          <p:nvPr>
            <p:ph type="title" hasCustomPrompt="1"/>
          </p:nvPr>
        </p:nvSpPr>
        <p:spPr>
          <a:xfrm>
            <a:off x="7220197" y="1075685"/>
            <a:ext cx="4583876" cy="1211845"/>
          </a:xfrm>
        </p:spPr>
        <p:txBody>
          <a:bodyPr/>
          <a:lstStyle>
            <a:lvl1pPr algn="l">
              <a:defRPr/>
            </a:lvl1pPr>
          </a:lstStyle>
          <a:p>
            <a:r>
              <a:rPr lang="en-US" dirty="0"/>
              <a:t>CLICK TO EDIT MASTER TITLE STYLE</a:t>
            </a:r>
          </a:p>
        </p:txBody>
      </p:sp>
      <p:sp>
        <p:nvSpPr>
          <p:cNvPr id="12" name="Rectangle 11">
            <a:extLst>
              <a:ext uri="{FF2B5EF4-FFF2-40B4-BE49-F238E27FC236}">
                <a16:creationId xmlns:a16="http://schemas.microsoft.com/office/drawing/2014/main" id="{1B4DE8B2-FB06-C644-BAB9-C35A2872A15B}"/>
              </a:ext>
            </a:extLst>
          </p:cNvPr>
          <p:cNvSpPr/>
          <p:nvPr userDrawn="1"/>
        </p:nvSpPr>
        <p:spPr>
          <a:xfrm>
            <a:off x="6674422" y="-1178350"/>
            <a:ext cx="451263" cy="10643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04434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2A7551-169B-3147-81C4-4D60CD272843}"/>
              </a:ext>
            </a:extLst>
          </p:cNvPr>
          <p:cNvSpPr>
            <a:spLocks noGrp="1"/>
          </p:cNvSpPr>
          <p:nvPr>
            <p:ph idx="1"/>
          </p:nvPr>
        </p:nvSpPr>
        <p:spPr>
          <a:xfrm>
            <a:off x="636517" y="2584323"/>
            <a:ext cx="5672843" cy="1634980"/>
          </a:xfrm>
        </p:spPr>
        <p:txBody>
          <a:bodyPr>
            <a:normAutofit/>
          </a:bodyPr>
          <a:lstStyle>
            <a:lvl1pPr marL="0" indent="0" algn="l">
              <a:buNone/>
              <a:defRPr sz="2000"/>
            </a:lvl1pPr>
            <a:lvl2pPr algn="l">
              <a:defRPr sz="2800"/>
            </a:lvl2pPr>
            <a:lvl3pPr algn="l">
              <a:defRPr sz="2400"/>
            </a:lvl3pPr>
            <a:lvl4pPr algn="l">
              <a:defRPr sz="2000"/>
            </a:lvl4pPr>
            <a:lvl5pPr algn="l">
              <a:defRPr sz="2000"/>
            </a:lvl5pPr>
            <a:lvl6pPr>
              <a:defRPr sz="2000"/>
            </a:lvl6pPr>
            <a:lvl7pPr>
              <a:defRPr sz="2000"/>
            </a:lvl7pPr>
            <a:lvl8pPr>
              <a:defRPr sz="2000"/>
            </a:lvl8pPr>
            <a:lvl9pPr>
              <a:defRPr sz="2000"/>
            </a:lvl9pPr>
          </a:lstStyle>
          <a:p>
            <a:pPr lvl="0"/>
            <a:r>
              <a:rPr lang="en-US"/>
              <a:t>Click to edit Master text styles</a:t>
            </a:r>
          </a:p>
        </p:txBody>
      </p:sp>
      <p:sp>
        <p:nvSpPr>
          <p:cNvPr id="11" name="Title 1">
            <a:extLst>
              <a:ext uri="{FF2B5EF4-FFF2-40B4-BE49-F238E27FC236}">
                <a16:creationId xmlns:a16="http://schemas.microsoft.com/office/drawing/2014/main" id="{2C040354-1F72-8043-8409-A3B49162FDBB}"/>
              </a:ext>
            </a:extLst>
          </p:cNvPr>
          <p:cNvSpPr>
            <a:spLocks noGrp="1"/>
          </p:cNvSpPr>
          <p:nvPr>
            <p:ph type="title" hasCustomPrompt="1"/>
          </p:nvPr>
        </p:nvSpPr>
        <p:spPr>
          <a:xfrm>
            <a:off x="636517" y="1075685"/>
            <a:ext cx="4583876" cy="1211845"/>
          </a:xfr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18522972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2A7551-169B-3147-81C4-4D60CD272843}"/>
              </a:ext>
            </a:extLst>
          </p:cNvPr>
          <p:cNvSpPr>
            <a:spLocks noGrp="1"/>
          </p:cNvSpPr>
          <p:nvPr>
            <p:ph idx="1"/>
          </p:nvPr>
        </p:nvSpPr>
        <p:spPr>
          <a:xfrm>
            <a:off x="574299" y="5091853"/>
            <a:ext cx="9097601" cy="1535190"/>
          </a:xfrm>
        </p:spPr>
        <p:txBody>
          <a:bodyPr>
            <a:normAutofit/>
          </a:bodyPr>
          <a:lstStyle>
            <a:lvl1pPr marL="0" indent="0" algn="l">
              <a:buNone/>
              <a:defRPr sz="2000"/>
            </a:lvl1pPr>
            <a:lvl2pPr algn="l">
              <a:defRPr sz="2800"/>
            </a:lvl2pPr>
            <a:lvl3pPr algn="l">
              <a:defRPr sz="2400"/>
            </a:lvl3pPr>
            <a:lvl4pPr algn="l">
              <a:defRPr sz="2000"/>
            </a:lvl4pPr>
            <a:lvl5pPr algn="l">
              <a:defRPr sz="2000"/>
            </a:lvl5pPr>
            <a:lvl6pPr>
              <a:defRPr sz="2000"/>
            </a:lvl6pPr>
            <a:lvl7pPr>
              <a:defRPr sz="2000"/>
            </a:lvl7pPr>
            <a:lvl8pPr>
              <a:defRPr sz="2000"/>
            </a:lvl8pPr>
            <a:lvl9pPr>
              <a:defRPr sz="2000"/>
            </a:lvl9pPr>
          </a:lstStyle>
          <a:p>
            <a:pPr lvl="0"/>
            <a:r>
              <a:rPr lang="en-US"/>
              <a:t>Click to edit Master text styles</a:t>
            </a:r>
          </a:p>
        </p:txBody>
      </p:sp>
      <p:sp>
        <p:nvSpPr>
          <p:cNvPr id="11" name="Title 1">
            <a:extLst>
              <a:ext uri="{FF2B5EF4-FFF2-40B4-BE49-F238E27FC236}">
                <a16:creationId xmlns:a16="http://schemas.microsoft.com/office/drawing/2014/main" id="{2C040354-1F72-8043-8409-A3B49162FDBB}"/>
              </a:ext>
            </a:extLst>
          </p:cNvPr>
          <p:cNvSpPr>
            <a:spLocks noGrp="1"/>
          </p:cNvSpPr>
          <p:nvPr>
            <p:ph type="title" hasCustomPrompt="1"/>
          </p:nvPr>
        </p:nvSpPr>
        <p:spPr>
          <a:xfrm>
            <a:off x="574299" y="4271373"/>
            <a:ext cx="8560273" cy="677700"/>
          </a:xfr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13620247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3_Content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D531FD6-9F69-074C-81D8-D93838D4F79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6C5C9B-6684-D844-8A98-1264F189AB3C}"/>
              </a:ext>
            </a:extLst>
          </p:cNvPr>
          <p:cNvSpPr>
            <a:spLocks noGrp="1"/>
          </p:cNvSpPr>
          <p:nvPr>
            <p:ph type="title" hasCustomPrompt="1"/>
          </p:nvPr>
        </p:nvSpPr>
        <p:spPr>
          <a:xfrm>
            <a:off x="409482" y="449262"/>
            <a:ext cx="3932237" cy="1600200"/>
          </a:xfrm>
        </p:spPr>
        <p:txBody>
          <a:bodyPr anchor="b"/>
          <a:lstStyle>
            <a:lvl1pPr algn="l">
              <a:defRPr sz="32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A92A7551-169B-3147-81C4-4D60CD2728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CA2872-D6A8-854B-B7B4-CFEDB05756F2}"/>
              </a:ext>
            </a:extLst>
          </p:cNvPr>
          <p:cNvSpPr>
            <a:spLocks noGrp="1"/>
          </p:cNvSpPr>
          <p:nvPr>
            <p:ph type="body" sz="half" idx="2"/>
          </p:nvPr>
        </p:nvSpPr>
        <p:spPr>
          <a:xfrm>
            <a:off x="409482"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8523605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E8FD784-D7B6-B540-BC23-1194C8BF79F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6C5C9B-6684-D844-8A98-1264F189AB3C}"/>
              </a:ext>
            </a:extLst>
          </p:cNvPr>
          <p:cNvSpPr>
            <a:spLocks noGrp="1"/>
          </p:cNvSpPr>
          <p:nvPr>
            <p:ph type="title" hasCustomPrompt="1"/>
          </p:nvPr>
        </p:nvSpPr>
        <p:spPr>
          <a:xfrm>
            <a:off x="409482" y="449262"/>
            <a:ext cx="3932237" cy="1600200"/>
          </a:xfrm>
        </p:spPr>
        <p:txBody>
          <a:bodyPr anchor="b"/>
          <a:lstStyle>
            <a:lvl1pPr algn="l">
              <a:defRPr sz="32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A92A7551-169B-3147-81C4-4D60CD2728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9CA2872-D6A8-854B-B7B4-CFEDB05756F2}"/>
              </a:ext>
            </a:extLst>
          </p:cNvPr>
          <p:cNvSpPr>
            <a:spLocks noGrp="1"/>
          </p:cNvSpPr>
          <p:nvPr>
            <p:ph type="body" sz="half" idx="2"/>
          </p:nvPr>
        </p:nvSpPr>
        <p:spPr>
          <a:xfrm>
            <a:off x="409482" y="2049462"/>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6430941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5F6BA3E-BF11-6F41-B532-C1BFD4D771F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6C5C9B-6684-D844-8A98-1264F189AB3C}"/>
              </a:ext>
            </a:extLst>
          </p:cNvPr>
          <p:cNvSpPr>
            <a:spLocks noGrp="1"/>
          </p:cNvSpPr>
          <p:nvPr>
            <p:ph type="title" hasCustomPrompt="1"/>
          </p:nvPr>
        </p:nvSpPr>
        <p:spPr>
          <a:xfrm>
            <a:off x="409482" y="449262"/>
            <a:ext cx="3932237" cy="1600200"/>
          </a:xfrm>
        </p:spPr>
        <p:txBody>
          <a:bodyPr anchor="b"/>
          <a:lstStyle>
            <a:lvl1pPr algn="l">
              <a:defRPr sz="3200">
                <a:solidFill>
                  <a:schemeClr val="tx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A92A7551-169B-3147-81C4-4D60CD2728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CA2872-D6A8-854B-B7B4-CFEDB05756F2}"/>
              </a:ext>
            </a:extLst>
          </p:cNvPr>
          <p:cNvSpPr>
            <a:spLocks noGrp="1"/>
          </p:cNvSpPr>
          <p:nvPr>
            <p:ph type="body" sz="half" idx="2"/>
          </p:nvPr>
        </p:nvSpPr>
        <p:spPr>
          <a:xfrm>
            <a:off x="409482"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7031462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79F926B-65EA-5F47-9600-B954356FA32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9D5CFAF-524E-1F4C-A1A5-065656DD22FB}"/>
              </a:ext>
            </a:extLst>
          </p:cNvPr>
          <p:cNvSpPr>
            <a:spLocks noGrp="1"/>
          </p:cNvSpPr>
          <p:nvPr>
            <p:ph type="title" hasCustomPrompt="1"/>
          </p:nvPr>
        </p:nvSpPr>
        <p:spPr>
          <a:xfrm>
            <a:off x="414339" y="457200"/>
            <a:ext cx="3932237" cy="1600200"/>
          </a:xfrm>
        </p:spPr>
        <p:txBody>
          <a:bodyPr anchor="b"/>
          <a:lstStyle>
            <a:lvl1pPr algn="l">
              <a:defRPr sz="3200">
                <a:solidFill>
                  <a:schemeClr val="bg1"/>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0EEABF7B-8FE4-ED47-AE44-3E75B7F34C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85A9A6-B4D4-074C-8D85-FC1A69DBBF84}"/>
              </a:ext>
            </a:extLst>
          </p:cNvPr>
          <p:cNvSpPr>
            <a:spLocks noGrp="1"/>
          </p:cNvSpPr>
          <p:nvPr>
            <p:ph type="body" sz="half" idx="2"/>
          </p:nvPr>
        </p:nvSpPr>
        <p:spPr>
          <a:xfrm>
            <a:off x="414339"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0570017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3DC5EB-8BC3-934E-9795-55DBD71F2B9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B8FC86E-C57D-9E49-957A-16024871E4B1}"/>
              </a:ext>
            </a:extLst>
          </p:cNvPr>
          <p:cNvSpPr>
            <a:spLocks noGrp="1"/>
          </p:cNvSpPr>
          <p:nvPr>
            <p:ph type="title" hasCustomPrompt="1"/>
          </p:nvPr>
        </p:nvSpPr>
        <p:spPr>
          <a:xfrm>
            <a:off x="1001184" y="4555067"/>
            <a:ext cx="10515600" cy="1116541"/>
          </a:xfrm>
        </p:spPr>
        <p:txBody>
          <a:bodyPr anchor="b">
            <a:normAutofit/>
          </a:bodyPr>
          <a:lstStyle>
            <a:lvl1pPr algn="l">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B2299AF8-20F9-3848-9DB2-38D39E1190D8}"/>
              </a:ext>
            </a:extLst>
          </p:cNvPr>
          <p:cNvSpPr>
            <a:spLocks noGrp="1"/>
          </p:cNvSpPr>
          <p:nvPr>
            <p:ph type="body" idx="1"/>
          </p:nvPr>
        </p:nvSpPr>
        <p:spPr>
          <a:xfrm>
            <a:off x="1001184" y="5698597"/>
            <a:ext cx="10515600" cy="1159404"/>
          </a:xfrm>
        </p:spPr>
        <p:txBody>
          <a:bodyPr>
            <a:normAutofit/>
          </a:bodyPr>
          <a:lstStyle>
            <a:lvl1pPr marL="0" indent="0" algn="l">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0904365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8417A78-E845-4848-9F9A-728BA83014A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9D5CFAF-524E-1F4C-A1A5-065656DD22FB}"/>
              </a:ext>
            </a:extLst>
          </p:cNvPr>
          <p:cNvSpPr>
            <a:spLocks noGrp="1"/>
          </p:cNvSpPr>
          <p:nvPr>
            <p:ph type="title" hasCustomPrompt="1"/>
          </p:nvPr>
        </p:nvSpPr>
        <p:spPr>
          <a:xfrm>
            <a:off x="366452" y="457200"/>
            <a:ext cx="3932237" cy="1600200"/>
          </a:xfrm>
        </p:spPr>
        <p:txBody>
          <a:bodyPr anchor="b"/>
          <a:lstStyle>
            <a:lvl1pPr algn="l">
              <a:defRPr sz="3200">
                <a:solidFill>
                  <a:schemeClr val="bg1"/>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0EEABF7B-8FE4-ED47-AE44-3E75B7F34C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85A9A6-B4D4-074C-8D85-FC1A69DBBF84}"/>
              </a:ext>
            </a:extLst>
          </p:cNvPr>
          <p:cNvSpPr>
            <a:spLocks noGrp="1"/>
          </p:cNvSpPr>
          <p:nvPr>
            <p:ph type="body" sz="half" idx="2"/>
          </p:nvPr>
        </p:nvSpPr>
        <p:spPr>
          <a:xfrm>
            <a:off x="366452"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358587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0D0D323-6E43-534F-AF92-A1573372C7E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9D5CFAF-524E-1F4C-A1A5-065656DD22FB}"/>
              </a:ext>
            </a:extLst>
          </p:cNvPr>
          <p:cNvSpPr>
            <a:spLocks noGrp="1"/>
          </p:cNvSpPr>
          <p:nvPr>
            <p:ph type="title" hasCustomPrompt="1"/>
          </p:nvPr>
        </p:nvSpPr>
        <p:spPr>
          <a:xfrm>
            <a:off x="366452" y="457200"/>
            <a:ext cx="3932237" cy="1600200"/>
          </a:xfrm>
        </p:spPr>
        <p:txBody>
          <a:bodyPr anchor="b"/>
          <a:lstStyle>
            <a:lvl1pPr algn="l">
              <a:defRPr sz="3200">
                <a:solidFill>
                  <a:schemeClr val="tx2"/>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0EEABF7B-8FE4-ED47-AE44-3E75B7F34C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85A9A6-B4D4-074C-8D85-FC1A69DBBF84}"/>
              </a:ext>
            </a:extLst>
          </p:cNvPr>
          <p:cNvSpPr>
            <a:spLocks noGrp="1"/>
          </p:cNvSpPr>
          <p:nvPr>
            <p:ph type="body" sz="half" idx="2"/>
          </p:nvPr>
        </p:nvSpPr>
        <p:spPr>
          <a:xfrm>
            <a:off x="366452"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3428658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resentor One Pers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2A7551-169B-3147-81C4-4D60CD272843}"/>
              </a:ext>
            </a:extLst>
          </p:cNvPr>
          <p:cNvSpPr>
            <a:spLocks noGrp="1"/>
          </p:cNvSpPr>
          <p:nvPr>
            <p:ph idx="1" hasCustomPrompt="1"/>
          </p:nvPr>
        </p:nvSpPr>
        <p:spPr>
          <a:xfrm>
            <a:off x="636517" y="2584323"/>
            <a:ext cx="5672843" cy="1634980"/>
          </a:xfrm>
        </p:spPr>
        <p:txBody>
          <a:bodyPr>
            <a:normAutofit/>
          </a:bodyPr>
          <a:lstStyle>
            <a:lvl1pPr marL="0" indent="0" algn="l">
              <a:buNone/>
              <a:defRPr sz="2000"/>
            </a:lvl1pPr>
            <a:lvl2pPr algn="l">
              <a:defRPr sz="2800"/>
            </a:lvl2pPr>
            <a:lvl3pPr algn="l">
              <a:defRPr sz="2400"/>
            </a:lvl3pPr>
            <a:lvl4pPr algn="l">
              <a:defRPr sz="2000"/>
            </a:lvl4pPr>
            <a:lvl5pPr algn="l">
              <a:defRPr sz="2000"/>
            </a:lvl5pPr>
            <a:lvl6pPr>
              <a:defRPr sz="2000"/>
            </a:lvl6pPr>
            <a:lvl7pPr>
              <a:defRPr sz="2000"/>
            </a:lvl7pPr>
            <a:lvl8pPr>
              <a:defRPr sz="2000"/>
            </a:lvl8pPr>
            <a:lvl9pPr>
              <a:defRPr sz="2000"/>
            </a:lvl9pPr>
          </a:lstStyle>
          <a:p>
            <a:pPr lvl="0"/>
            <a:r>
              <a:rPr lang="en-US" dirty="0"/>
              <a:t>Add contact info</a:t>
            </a:r>
          </a:p>
        </p:txBody>
      </p:sp>
      <p:sp>
        <p:nvSpPr>
          <p:cNvPr id="11" name="Title 1">
            <a:extLst>
              <a:ext uri="{FF2B5EF4-FFF2-40B4-BE49-F238E27FC236}">
                <a16:creationId xmlns:a16="http://schemas.microsoft.com/office/drawing/2014/main" id="{2C040354-1F72-8043-8409-A3B49162FDBB}"/>
              </a:ext>
            </a:extLst>
          </p:cNvPr>
          <p:cNvSpPr>
            <a:spLocks noGrp="1"/>
          </p:cNvSpPr>
          <p:nvPr>
            <p:ph type="title" hasCustomPrompt="1"/>
          </p:nvPr>
        </p:nvSpPr>
        <p:spPr>
          <a:xfrm>
            <a:off x="636517" y="512977"/>
            <a:ext cx="4583876" cy="1211845"/>
          </a:xfrm>
        </p:spPr>
        <p:txBody>
          <a:bodyPr/>
          <a:lstStyle>
            <a:lvl1pPr algn="l">
              <a:defRPr/>
            </a:lvl1pPr>
          </a:lstStyle>
          <a:p>
            <a:r>
              <a:rPr lang="en-US" dirty="0"/>
              <a:t>PRESENTOR</a:t>
            </a:r>
          </a:p>
        </p:txBody>
      </p:sp>
      <p:sp>
        <p:nvSpPr>
          <p:cNvPr id="4" name="Text Placeholder 7">
            <a:extLst>
              <a:ext uri="{FF2B5EF4-FFF2-40B4-BE49-F238E27FC236}">
                <a16:creationId xmlns:a16="http://schemas.microsoft.com/office/drawing/2014/main" id="{8ECCA304-D6A1-4C43-BCB3-262EA74C1315}"/>
              </a:ext>
            </a:extLst>
          </p:cNvPr>
          <p:cNvSpPr>
            <a:spLocks noGrp="1"/>
          </p:cNvSpPr>
          <p:nvPr>
            <p:ph type="body" sz="quarter" idx="12" hasCustomPrompt="1"/>
          </p:nvPr>
        </p:nvSpPr>
        <p:spPr>
          <a:xfrm>
            <a:off x="636517" y="1917241"/>
            <a:ext cx="2330885" cy="474663"/>
          </a:xfrm>
        </p:spPr>
        <p:txBody>
          <a:bodyPr>
            <a:normAutofit/>
          </a:bodyPr>
          <a:lstStyle>
            <a:lvl1pPr marL="0" indent="0" algn="l">
              <a:buNone/>
              <a:defRPr sz="1800" b="1">
                <a:solidFill>
                  <a:schemeClr val="tx2"/>
                </a:solidFill>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en-US" dirty="0"/>
              <a:t>NAME</a:t>
            </a:r>
          </a:p>
        </p:txBody>
      </p:sp>
    </p:spTree>
    <p:extLst>
      <p:ext uri="{BB962C8B-B14F-4D97-AF65-F5344CB8AC3E}">
        <p14:creationId xmlns:p14="http://schemas.microsoft.com/office/powerpoint/2010/main" val="5001303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resentor Two peopl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2A7551-169B-3147-81C4-4D60CD272843}"/>
              </a:ext>
            </a:extLst>
          </p:cNvPr>
          <p:cNvSpPr>
            <a:spLocks noGrp="1"/>
          </p:cNvSpPr>
          <p:nvPr>
            <p:ph idx="1" hasCustomPrompt="1"/>
          </p:nvPr>
        </p:nvSpPr>
        <p:spPr>
          <a:xfrm>
            <a:off x="636518" y="1271476"/>
            <a:ext cx="4583876" cy="1922986"/>
          </a:xfrm>
        </p:spPr>
        <p:txBody>
          <a:bodyPr>
            <a:normAutofit/>
          </a:bodyPr>
          <a:lstStyle>
            <a:lvl1pPr marL="0" indent="0" algn="l">
              <a:buNone/>
              <a:defRPr sz="2000"/>
            </a:lvl1pPr>
            <a:lvl2pPr algn="l">
              <a:defRPr sz="2800"/>
            </a:lvl2pPr>
            <a:lvl3pPr algn="l">
              <a:defRPr sz="2400"/>
            </a:lvl3pPr>
            <a:lvl4pPr algn="l">
              <a:defRPr sz="2000"/>
            </a:lvl4pPr>
            <a:lvl5pPr algn="l">
              <a:defRPr sz="2000"/>
            </a:lvl5pPr>
            <a:lvl6pPr>
              <a:defRPr sz="2000"/>
            </a:lvl6pPr>
            <a:lvl7pPr>
              <a:defRPr sz="2000"/>
            </a:lvl7pPr>
            <a:lvl8pPr>
              <a:defRPr sz="2000"/>
            </a:lvl8pPr>
            <a:lvl9pPr>
              <a:defRPr sz="2000"/>
            </a:lvl9pPr>
          </a:lstStyle>
          <a:p>
            <a:pPr lvl="0"/>
            <a:r>
              <a:rPr lang="en-US" dirty="0"/>
              <a:t>Add contact info</a:t>
            </a:r>
          </a:p>
        </p:txBody>
      </p:sp>
      <p:sp>
        <p:nvSpPr>
          <p:cNvPr id="4" name="Text Placeholder 7">
            <a:extLst>
              <a:ext uri="{FF2B5EF4-FFF2-40B4-BE49-F238E27FC236}">
                <a16:creationId xmlns:a16="http://schemas.microsoft.com/office/drawing/2014/main" id="{8ECCA304-D6A1-4C43-BCB3-262EA74C1315}"/>
              </a:ext>
            </a:extLst>
          </p:cNvPr>
          <p:cNvSpPr>
            <a:spLocks noGrp="1"/>
          </p:cNvSpPr>
          <p:nvPr>
            <p:ph type="body" sz="quarter" idx="12" hasCustomPrompt="1"/>
          </p:nvPr>
        </p:nvSpPr>
        <p:spPr>
          <a:xfrm>
            <a:off x="636517" y="604394"/>
            <a:ext cx="2330885" cy="474663"/>
          </a:xfrm>
        </p:spPr>
        <p:txBody>
          <a:bodyPr>
            <a:normAutofit/>
          </a:bodyPr>
          <a:lstStyle>
            <a:lvl1pPr marL="0" indent="0" algn="l">
              <a:buNone/>
              <a:defRPr sz="1800" b="1">
                <a:solidFill>
                  <a:schemeClr val="tx2"/>
                </a:solidFill>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en-US" dirty="0"/>
              <a:t>NAME</a:t>
            </a:r>
          </a:p>
        </p:txBody>
      </p:sp>
      <p:sp>
        <p:nvSpPr>
          <p:cNvPr id="8" name="Content Placeholder 2">
            <a:extLst>
              <a:ext uri="{FF2B5EF4-FFF2-40B4-BE49-F238E27FC236}">
                <a16:creationId xmlns:a16="http://schemas.microsoft.com/office/drawing/2014/main" id="{DA5D0998-C7FE-4347-B50A-2CBD36F410C2}"/>
              </a:ext>
            </a:extLst>
          </p:cNvPr>
          <p:cNvSpPr>
            <a:spLocks noGrp="1"/>
          </p:cNvSpPr>
          <p:nvPr>
            <p:ph idx="13" hasCustomPrompt="1"/>
          </p:nvPr>
        </p:nvSpPr>
        <p:spPr>
          <a:xfrm>
            <a:off x="7011588" y="4463959"/>
            <a:ext cx="4583876" cy="1922986"/>
          </a:xfrm>
        </p:spPr>
        <p:txBody>
          <a:bodyPr>
            <a:normAutofit/>
          </a:bodyPr>
          <a:lstStyle>
            <a:lvl1pPr marL="0" indent="0" algn="l">
              <a:buNone/>
              <a:defRPr sz="2000"/>
            </a:lvl1pPr>
            <a:lvl2pPr algn="l">
              <a:defRPr sz="2800"/>
            </a:lvl2pPr>
            <a:lvl3pPr algn="l">
              <a:defRPr sz="2400"/>
            </a:lvl3pPr>
            <a:lvl4pPr algn="l">
              <a:defRPr sz="2000"/>
            </a:lvl4pPr>
            <a:lvl5pPr algn="l">
              <a:defRPr sz="2000"/>
            </a:lvl5pPr>
            <a:lvl6pPr>
              <a:defRPr sz="2000"/>
            </a:lvl6pPr>
            <a:lvl7pPr>
              <a:defRPr sz="2000"/>
            </a:lvl7pPr>
            <a:lvl8pPr>
              <a:defRPr sz="2000"/>
            </a:lvl8pPr>
            <a:lvl9pPr>
              <a:defRPr sz="2000"/>
            </a:lvl9pPr>
          </a:lstStyle>
          <a:p>
            <a:pPr lvl="0"/>
            <a:r>
              <a:rPr lang="en-US" dirty="0"/>
              <a:t>Add contact info</a:t>
            </a:r>
          </a:p>
        </p:txBody>
      </p:sp>
      <p:sp>
        <p:nvSpPr>
          <p:cNvPr id="9" name="Text Placeholder 7">
            <a:extLst>
              <a:ext uri="{FF2B5EF4-FFF2-40B4-BE49-F238E27FC236}">
                <a16:creationId xmlns:a16="http://schemas.microsoft.com/office/drawing/2014/main" id="{E53F7131-E743-284B-A2A2-22A23FE62590}"/>
              </a:ext>
            </a:extLst>
          </p:cNvPr>
          <p:cNvSpPr>
            <a:spLocks noGrp="1"/>
          </p:cNvSpPr>
          <p:nvPr>
            <p:ph type="body" sz="quarter" idx="14" hasCustomPrompt="1"/>
          </p:nvPr>
        </p:nvSpPr>
        <p:spPr>
          <a:xfrm>
            <a:off x="7011587" y="3796877"/>
            <a:ext cx="2330885" cy="474663"/>
          </a:xfrm>
        </p:spPr>
        <p:txBody>
          <a:bodyPr>
            <a:normAutofit/>
          </a:bodyPr>
          <a:lstStyle>
            <a:lvl1pPr marL="0" indent="0" algn="l">
              <a:buNone/>
              <a:defRPr sz="1800" b="1">
                <a:solidFill>
                  <a:schemeClr val="tx2"/>
                </a:solidFill>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en-US" dirty="0"/>
              <a:t>NAME</a:t>
            </a:r>
          </a:p>
        </p:txBody>
      </p:sp>
    </p:spTree>
    <p:extLst>
      <p:ext uri="{BB962C8B-B14F-4D97-AF65-F5344CB8AC3E}">
        <p14:creationId xmlns:p14="http://schemas.microsoft.com/office/powerpoint/2010/main" val="16228475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resentor Three peopl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2A7551-169B-3147-81C4-4D60CD272843}"/>
              </a:ext>
            </a:extLst>
          </p:cNvPr>
          <p:cNvSpPr>
            <a:spLocks noGrp="1"/>
          </p:cNvSpPr>
          <p:nvPr>
            <p:ph idx="1" hasCustomPrompt="1"/>
          </p:nvPr>
        </p:nvSpPr>
        <p:spPr>
          <a:xfrm>
            <a:off x="1492486" y="5735782"/>
            <a:ext cx="2546068" cy="625026"/>
          </a:xfrm>
        </p:spPr>
        <p:txBody>
          <a:bodyPr>
            <a:normAutofit/>
          </a:bodyPr>
          <a:lstStyle>
            <a:lvl1pPr marL="0" indent="0" algn="l">
              <a:buNone/>
              <a:defRPr sz="1800"/>
            </a:lvl1pPr>
            <a:lvl2pPr algn="l">
              <a:defRPr sz="2800"/>
            </a:lvl2pPr>
            <a:lvl3pPr algn="l">
              <a:defRPr sz="2400"/>
            </a:lvl3pPr>
            <a:lvl4pPr algn="l">
              <a:defRPr sz="2000"/>
            </a:lvl4pPr>
            <a:lvl5pPr algn="l">
              <a:defRPr sz="2000"/>
            </a:lvl5pPr>
            <a:lvl6pPr>
              <a:defRPr sz="2000"/>
            </a:lvl6pPr>
            <a:lvl7pPr>
              <a:defRPr sz="2000"/>
            </a:lvl7pPr>
            <a:lvl8pPr>
              <a:defRPr sz="2000"/>
            </a:lvl8pPr>
            <a:lvl9pPr>
              <a:defRPr sz="2000"/>
            </a:lvl9pPr>
          </a:lstStyle>
          <a:p>
            <a:pPr lvl="0"/>
            <a:r>
              <a:rPr lang="en-US" dirty="0"/>
              <a:t>Email</a:t>
            </a:r>
          </a:p>
        </p:txBody>
      </p:sp>
      <p:sp>
        <p:nvSpPr>
          <p:cNvPr id="4" name="Text Placeholder 7">
            <a:extLst>
              <a:ext uri="{FF2B5EF4-FFF2-40B4-BE49-F238E27FC236}">
                <a16:creationId xmlns:a16="http://schemas.microsoft.com/office/drawing/2014/main" id="{8ECCA304-D6A1-4C43-BCB3-262EA74C1315}"/>
              </a:ext>
            </a:extLst>
          </p:cNvPr>
          <p:cNvSpPr>
            <a:spLocks noGrp="1"/>
          </p:cNvSpPr>
          <p:nvPr>
            <p:ph type="body" sz="quarter" idx="12" hasCustomPrompt="1"/>
          </p:nvPr>
        </p:nvSpPr>
        <p:spPr>
          <a:xfrm>
            <a:off x="1309606" y="5343336"/>
            <a:ext cx="2330885" cy="368696"/>
          </a:xfrm>
        </p:spPr>
        <p:txBody>
          <a:bodyPr>
            <a:normAutofit/>
          </a:bodyPr>
          <a:lstStyle>
            <a:lvl1pPr marL="0" indent="0" algn="l">
              <a:buNone/>
              <a:defRPr sz="1800" b="1">
                <a:solidFill>
                  <a:schemeClr val="tx2"/>
                </a:solidFill>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en-US" dirty="0"/>
              <a:t>NAME</a:t>
            </a:r>
          </a:p>
        </p:txBody>
      </p:sp>
      <p:sp>
        <p:nvSpPr>
          <p:cNvPr id="6" name="Title 1">
            <a:extLst>
              <a:ext uri="{FF2B5EF4-FFF2-40B4-BE49-F238E27FC236}">
                <a16:creationId xmlns:a16="http://schemas.microsoft.com/office/drawing/2014/main" id="{55A3BEBA-51A8-5542-BF4C-71E185D155DF}"/>
              </a:ext>
            </a:extLst>
          </p:cNvPr>
          <p:cNvSpPr>
            <a:spLocks noGrp="1"/>
          </p:cNvSpPr>
          <p:nvPr>
            <p:ph type="title" hasCustomPrompt="1"/>
          </p:nvPr>
        </p:nvSpPr>
        <p:spPr>
          <a:xfrm>
            <a:off x="3804062" y="77539"/>
            <a:ext cx="4583876" cy="1211845"/>
          </a:xfrm>
        </p:spPr>
        <p:txBody>
          <a:bodyPr/>
          <a:lstStyle>
            <a:lvl1pPr algn="ctr">
              <a:defRPr/>
            </a:lvl1pPr>
          </a:lstStyle>
          <a:p>
            <a:r>
              <a:rPr lang="en-US" dirty="0"/>
              <a:t>PRESENTORS</a:t>
            </a:r>
          </a:p>
        </p:txBody>
      </p:sp>
      <p:sp>
        <p:nvSpPr>
          <p:cNvPr id="13" name="Content Placeholder 2">
            <a:extLst>
              <a:ext uri="{FF2B5EF4-FFF2-40B4-BE49-F238E27FC236}">
                <a16:creationId xmlns:a16="http://schemas.microsoft.com/office/drawing/2014/main" id="{5D289420-3515-5641-9AC6-1F42C929EB5B}"/>
              </a:ext>
            </a:extLst>
          </p:cNvPr>
          <p:cNvSpPr>
            <a:spLocks noGrp="1"/>
          </p:cNvSpPr>
          <p:nvPr>
            <p:ph idx="13" hasCustomPrompt="1"/>
          </p:nvPr>
        </p:nvSpPr>
        <p:spPr>
          <a:xfrm>
            <a:off x="4956124" y="5735782"/>
            <a:ext cx="2546068" cy="625026"/>
          </a:xfrm>
        </p:spPr>
        <p:txBody>
          <a:bodyPr>
            <a:normAutofit/>
          </a:bodyPr>
          <a:lstStyle>
            <a:lvl1pPr marL="0" indent="0" algn="l">
              <a:buNone/>
              <a:defRPr sz="1800"/>
            </a:lvl1pPr>
            <a:lvl2pPr algn="l">
              <a:defRPr sz="2800"/>
            </a:lvl2pPr>
            <a:lvl3pPr algn="l">
              <a:defRPr sz="2400"/>
            </a:lvl3pPr>
            <a:lvl4pPr algn="l">
              <a:defRPr sz="2000"/>
            </a:lvl4pPr>
            <a:lvl5pPr algn="l">
              <a:defRPr sz="2000"/>
            </a:lvl5pPr>
            <a:lvl6pPr>
              <a:defRPr sz="2000"/>
            </a:lvl6pPr>
            <a:lvl7pPr>
              <a:defRPr sz="2000"/>
            </a:lvl7pPr>
            <a:lvl8pPr>
              <a:defRPr sz="2000"/>
            </a:lvl8pPr>
            <a:lvl9pPr>
              <a:defRPr sz="2000"/>
            </a:lvl9pPr>
          </a:lstStyle>
          <a:p>
            <a:pPr lvl="0"/>
            <a:r>
              <a:rPr lang="en-US" dirty="0"/>
              <a:t>Email</a:t>
            </a:r>
          </a:p>
        </p:txBody>
      </p:sp>
      <p:sp>
        <p:nvSpPr>
          <p:cNvPr id="14" name="Text Placeholder 7">
            <a:extLst>
              <a:ext uri="{FF2B5EF4-FFF2-40B4-BE49-F238E27FC236}">
                <a16:creationId xmlns:a16="http://schemas.microsoft.com/office/drawing/2014/main" id="{D7B1E9A1-9A3B-5449-B029-9A091BD14E97}"/>
              </a:ext>
            </a:extLst>
          </p:cNvPr>
          <p:cNvSpPr>
            <a:spLocks noGrp="1"/>
          </p:cNvSpPr>
          <p:nvPr>
            <p:ph type="body" sz="quarter" idx="14" hasCustomPrompt="1"/>
          </p:nvPr>
        </p:nvSpPr>
        <p:spPr>
          <a:xfrm>
            <a:off x="4773244" y="5343336"/>
            <a:ext cx="2330885" cy="368696"/>
          </a:xfrm>
        </p:spPr>
        <p:txBody>
          <a:bodyPr>
            <a:normAutofit/>
          </a:bodyPr>
          <a:lstStyle>
            <a:lvl1pPr marL="0" indent="0" algn="l">
              <a:buNone/>
              <a:defRPr sz="1800" b="1">
                <a:solidFill>
                  <a:schemeClr val="tx2"/>
                </a:solidFill>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en-US" dirty="0"/>
              <a:t>NAME</a:t>
            </a:r>
          </a:p>
        </p:txBody>
      </p:sp>
      <p:sp>
        <p:nvSpPr>
          <p:cNvPr id="15" name="Content Placeholder 2">
            <a:extLst>
              <a:ext uri="{FF2B5EF4-FFF2-40B4-BE49-F238E27FC236}">
                <a16:creationId xmlns:a16="http://schemas.microsoft.com/office/drawing/2014/main" id="{F5D321E3-6B3F-324C-B940-78AB3E9E3424}"/>
              </a:ext>
            </a:extLst>
          </p:cNvPr>
          <p:cNvSpPr>
            <a:spLocks noGrp="1"/>
          </p:cNvSpPr>
          <p:nvPr>
            <p:ph idx="15" hasCustomPrompt="1"/>
          </p:nvPr>
        </p:nvSpPr>
        <p:spPr>
          <a:xfrm>
            <a:off x="8539152" y="5735782"/>
            <a:ext cx="2546068" cy="625026"/>
          </a:xfrm>
        </p:spPr>
        <p:txBody>
          <a:bodyPr>
            <a:normAutofit/>
          </a:bodyPr>
          <a:lstStyle>
            <a:lvl1pPr marL="0" indent="0" algn="l">
              <a:buNone/>
              <a:defRPr sz="1800"/>
            </a:lvl1pPr>
            <a:lvl2pPr algn="l">
              <a:defRPr sz="2800"/>
            </a:lvl2pPr>
            <a:lvl3pPr algn="l">
              <a:defRPr sz="2400"/>
            </a:lvl3pPr>
            <a:lvl4pPr algn="l">
              <a:defRPr sz="2000"/>
            </a:lvl4pPr>
            <a:lvl5pPr algn="l">
              <a:defRPr sz="2000"/>
            </a:lvl5pPr>
            <a:lvl6pPr>
              <a:defRPr sz="2000"/>
            </a:lvl6pPr>
            <a:lvl7pPr>
              <a:defRPr sz="2000"/>
            </a:lvl7pPr>
            <a:lvl8pPr>
              <a:defRPr sz="2000"/>
            </a:lvl8pPr>
            <a:lvl9pPr>
              <a:defRPr sz="2000"/>
            </a:lvl9pPr>
          </a:lstStyle>
          <a:p>
            <a:pPr lvl="0"/>
            <a:r>
              <a:rPr lang="en-US" dirty="0"/>
              <a:t>Email</a:t>
            </a:r>
          </a:p>
        </p:txBody>
      </p:sp>
      <p:sp>
        <p:nvSpPr>
          <p:cNvPr id="16" name="Text Placeholder 7">
            <a:extLst>
              <a:ext uri="{FF2B5EF4-FFF2-40B4-BE49-F238E27FC236}">
                <a16:creationId xmlns:a16="http://schemas.microsoft.com/office/drawing/2014/main" id="{CC4F0302-7435-9646-891B-20CAF8C47CD4}"/>
              </a:ext>
            </a:extLst>
          </p:cNvPr>
          <p:cNvSpPr>
            <a:spLocks noGrp="1"/>
          </p:cNvSpPr>
          <p:nvPr>
            <p:ph type="body" sz="quarter" idx="16" hasCustomPrompt="1"/>
          </p:nvPr>
        </p:nvSpPr>
        <p:spPr>
          <a:xfrm>
            <a:off x="8356272" y="5343336"/>
            <a:ext cx="2330885" cy="368696"/>
          </a:xfrm>
        </p:spPr>
        <p:txBody>
          <a:bodyPr>
            <a:normAutofit/>
          </a:bodyPr>
          <a:lstStyle>
            <a:lvl1pPr marL="0" indent="0" algn="l">
              <a:buNone/>
              <a:defRPr sz="1800" b="1">
                <a:solidFill>
                  <a:schemeClr val="tx2"/>
                </a:solidFill>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en-US" dirty="0"/>
              <a:t>NAME</a:t>
            </a:r>
          </a:p>
        </p:txBody>
      </p:sp>
    </p:spTree>
    <p:extLst>
      <p:ext uri="{BB962C8B-B14F-4D97-AF65-F5344CB8AC3E}">
        <p14:creationId xmlns:p14="http://schemas.microsoft.com/office/powerpoint/2010/main" val="36291840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F12F1E5-0F99-2D47-BAB6-E5A9854BC38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B8FC86E-C57D-9E49-957A-16024871E4B1}"/>
              </a:ext>
            </a:extLst>
          </p:cNvPr>
          <p:cNvSpPr>
            <a:spLocks noGrp="1"/>
          </p:cNvSpPr>
          <p:nvPr>
            <p:ph type="title"/>
          </p:nvPr>
        </p:nvSpPr>
        <p:spPr>
          <a:xfrm>
            <a:off x="1001184" y="4555067"/>
            <a:ext cx="10515600" cy="1116541"/>
          </a:xfrm>
        </p:spPr>
        <p:txBody>
          <a:bodyPr anchor="b">
            <a:normAutofit/>
          </a:bodyPr>
          <a:lstStyle>
            <a:lvl1pPr algn="l">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2299AF8-20F9-3848-9DB2-38D39E1190D8}"/>
              </a:ext>
            </a:extLst>
          </p:cNvPr>
          <p:cNvSpPr>
            <a:spLocks noGrp="1"/>
          </p:cNvSpPr>
          <p:nvPr>
            <p:ph type="body" idx="1"/>
          </p:nvPr>
        </p:nvSpPr>
        <p:spPr>
          <a:xfrm>
            <a:off x="1001184" y="5698597"/>
            <a:ext cx="10515600" cy="1159404"/>
          </a:xfrm>
        </p:spPr>
        <p:txBody>
          <a:bodyPr>
            <a:normAutofit/>
          </a:bodyPr>
          <a:lstStyle>
            <a:lvl1pPr marL="0" indent="0" algn="l">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1114615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586C8-D033-714A-A5E6-16441BE8869C}"/>
              </a:ext>
            </a:extLst>
          </p:cNvPr>
          <p:cNvSpPr>
            <a:spLocks noGrp="1"/>
          </p:cNvSpPr>
          <p:nvPr>
            <p:ph type="title" hasCustomPrompt="1"/>
          </p:nvPr>
        </p:nvSpPr>
        <p:spPr>
          <a:xfrm>
            <a:off x="838200" y="901534"/>
            <a:ext cx="10515600" cy="661035"/>
          </a:xfrm>
        </p:spPr>
        <p:txBody>
          <a:bodyPr/>
          <a:lstStyle>
            <a:lvl1pPr>
              <a:defRPr>
                <a:solidFill>
                  <a:schemeClr val="tx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B1C52795-F567-5240-9915-B29269F6D6C0}"/>
              </a:ext>
            </a:extLst>
          </p:cNvPr>
          <p:cNvSpPr>
            <a:spLocks noGrp="1"/>
          </p:cNvSpPr>
          <p:nvPr>
            <p:ph idx="1"/>
          </p:nvPr>
        </p:nvSpPr>
        <p:spPr>
          <a:xfrm>
            <a:off x="1376680" y="2214833"/>
            <a:ext cx="9438640" cy="4351338"/>
          </a:xfrm>
        </p:spPr>
        <p:txBody>
          <a:bodyPr/>
          <a:lstStyle>
            <a:lvl1pPr>
              <a:defRPr>
                <a:solidFill>
                  <a:srgbClr val="3F4444"/>
                </a:solidFill>
              </a:defRPr>
            </a:lvl1pPr>
            <a:lvl2pPr>
              <a:defRPr>
                <a:solidFill>
                  <a:srgbClr val="3F4444"/>
                </a:solidFill>
              </a:defRPr>
            </a:lvl2pPr>
            <a:lvl3pPr>
              <a:defRPr>
                <a:solidFill>
                  <a:srgbClr val="3F4444"/>
                </a:solidFill>
              </a:defRPr>
            </a:lvl3pPr>
            <a:lvl4pPr>
              <a:defRPr>
                <a:solidFill>
                  <a:srgbClr val="3F4444"/>
                </a:solidFill>
              </a:defRPr>
            </a:lvl4pPr>
            <a:lvl5pPr>
              <a:defRPr>
                <a:solidFill>
                  <a:srgbClr val="3F444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304964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E3A96-7CA8-9941-9315-6488632C3FAF}"/>
              </a:ext>
            </a:extLst>
          </p:cNvPr>
          <p:cNvSpPr>
            <a:spLocks noGrp="1"/>
          </p:cNvSpPr>
          <p:nvPr>
            <p:ph type="title" hasCustomPrompt="1"/>
          </p:nvPr>
        </p:nvSpPr>
        <p:spPr>
          <a:xfrm>
            <a:off x="838200" y="1056920"/>
            <a:ext cx="10515600" cy="661035"/>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6EB0B6F-1601-E440-8575-6EDA28491973}"/>
              </a:ext>
            </a:extLst>
          </p:cNvPr>
          <p:cNvSpPr>
            <a:spLocks noGrp="1"/>
          </p:cNvSpPr>
          <p:nvPr>
            <p:ph sz="half" idx="1"/>
          </p:nvPr>
        </p:nvSpPr>
        <p:spPr>
          <a:xfrm>
            <a:off x="838200" y="2517420"/>
            <a:ext cx="5181600" cy="4351338"/>
          </a:xfrm>
        </p:spPr>
        <p:txBody>
          <a:bodyPr/>
          <a:lstStyle>
            <a:lvl1pPr>
              <a:defRPr>
                <a:solidFill>
                  <a:srgbClr val="3F4444"/>
                </a:solidFill>
              </a:defRPr>
            </a:lvl1pPr>
            <a:lvl2pPr>
              <a:defRPr>
                <a:solidFill>
                  <a:srgbClr val="3F4444"/>
                </a:solidFill>
              </a:defRPr>
            </a:lvl2pPr>
            <a:lvl3pPr>
              <a:defRPr>
                <a:solidFill>
                  <a:srgbClr val="3F4444"/>
                </a:solidFill>
              </a:defRPr>
            </a:lvl3pPr>
            <a:lvl4pPr>
              <a:defRPr>
                <a:solidFill>
                  <a:srgbClr val="3F4444"/>
                </a:solidFill>
              </a:defRPr>
            </a:lvl4pPr>
            <a:lvl5pPr>
              <a:defRPr>
                <a:solidFill>
                  <a:srgbClr val="3F444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46AB4AB-4A9C-E546-9DCA-F97F37FD10B3}"/>
              </a:ext>
            </a:extLst>
          </p:cNvPr>
          <p:cNvSpPr>
            <a:spLocks noGrp="1"/>
          </p:cNvSpPr>
          <p:nvPr>
            <p:ph sz="half" idx="2"/>
          </p:nvPr>
        </p:nvSpPr>
        <p:spPr>
          <a:xfrm>
            <a:off x="6172200" y="2517420"/>
            <a:ext cx="5181600" cy="4351338"/>
          </a:xfrm>
        </p:spPr>
        <p:txBody>
          <a:bodyPr/>
          <a:lstStyle>
            <a:lvl1pPr>
              <a:defRPr>
                <a:solidFill>
                  <a:srgbClr val="3F4444"/>
                </a:solidFill>
              </a:defRPr>
            </a:lvl1pPr>
            <a:lvl2pPr>
              <a:defRPr>
                <a:solidFill>
                  <a:srgbClr val="3F4444"/>
                </a:solidFill>
              </a:defRPr>
            </a:lvl2pPr>
            <a:lvl3pPr>
              <a:defRPr>
                <a:solidFill>
                  <a:srgbClr val="3F4444"/>
                </a:solidFill>
              </a:defRPr>
            </a:lvl3pPr>
            <a:lvl4pPr>
              <a:defRPr>
                <a:solidFill>
                  <a:srgbClr val="3F4444"/>
                </a:solidFill>
              </a:defRPr>
            </a:lvl4pPr>
            <a:lvl5pPr>
              <a:defRPr>
                <a:solidFill>
                  <a:srgbClr val="3F444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343042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0C45C-FFBC-984E-B5EF-3008CDBE1ADC}"/>
              </a:ext>
            </a:extLst>
          </p:cNvPr>
          <p:cNvSpPr>
            <a:spLocks noGrp="1"/>
          </p:cNvSpPr>
          <p:nvPr>
            <p:ph type="title" hasCustomPrompt="1"/>
          </p:nvPr>
        </p:nvSpPr>
        <p:spPr>
          <a:xfrm>
            <a:off x="839788" y="1043492"/>
            <a:ext cx="10515600" cy="647196"/>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2A0C999-4B5F-114F-9DD7-58E23F557C33}"/>
              </a:ext>
            </a:extLst>
          </p:cNvPr>
          <p:cNvSpPr>
            <a:spLocks noGrp="1"/>
          </p:cNvSpPr>
          <p:nvPr>
            <p:ph type="body" idx="1"/>
          </p:nvPr>
        </p:nvSpPr>
        <p:spPr>
          <a:xfrm>
            <a:off x="839788" y="2003892"/>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9D9E04-5B47-A74C-B184-ECD208C71DD8}"/>
              </a:ext>
            </a:extLst>
          </p:cNvPr>
          <p:cNvSpPr>
            <a:spLocks noGrp="1"/>
          </p:cNvSpPr>
          <p:nvPr>
            <p:ph sz="half" idx="2"/>
          </p:nvPr>
        </p:nvSpPr>
        <p:spPr>
          <a:xfrm>
            <a:off x="839788" y="2827804"/>
            <a:ext cx="5157787" cy="3684588"/>
          </a:xfrm>
        </p:spPr>
        <p:txBody>
          <a:bodyPr/>
          <a:lstStyle>
            <a:lvl1pPr>
              <a:defRPr>
                <a:solidFill>
                  <a:srgbClr val="3F4444"/>
                </a:solidFill>
              </a:defRPr>
            </a:lvl1pPr>
            <a:lvl2pPr>
              <a:defRPr>
                <a:solidFill>
                  <a:srgbClr val="3F4444"/>
                </a:solidFill>
              </a:defRPr>
            </a:lvl2pPr>
            <a:lvl3pPr>
              <a:defRPr>
                <a:solidFill>
                  <a:srgbClr val="3F4444"/>
                </a:solidFill>
              </a:defRPr>
            </a:lvl3pPr>
            <a:lvl4pPr>
              <a:defRPr>
                <a:solidFill>
                  <a:srgbClr val="3F4444"/>
                </a:solidFill>
              </a:defRPr>
            </a:lvl4pPr>
            <a:lvl5pPr>
              <a:defRPr>
                <a:solidFill>
                  <a:srgbClr val="3F444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172933C-2212-C549-94E2-22D4632F08DC}"/>
              </a:ext>
            </a:extLst>
          </p:cNvPr>
          <p:cNvSpPr>
            <a:spLocks noGrp="1"/>
          </p:cNvSpPr>
          <p:nvPr>
            <p:ph type="body" sz="quarter" idx="3"/>
          </p:nvPr>
        </p:nvSpPr>
        <p:spPr>
          <a:xfrm>
            <a:off x="6172200" y="2003892"/>
            <a:ext cx="5183188"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CE1DA1-E156-3C40-96C9-6B7408045196}"/>
              </a:ext>
            </a:extLst>
          </p:cNvPr>
          <p:cNvSpPr>
            <a:spLocks noGrp="1"/>
          </p:cNvSpPr>
          <p:nvPr>
            <p:ph sz="quarter" idx="4"/>
          </p:nvPr>
        </p:nvSpPr>
        <p:spPr>
          <a:xfrm>
            <a:off x="6172200" y="2827804"/>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81795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E3A96-7CA8-9941-9315-6488632C3FAF}"/>
              </a:ext>
            </a:extLst>
          </p:cNvPr>
          <p:cNvSpPr>
            <a:spLocks noGrp="1"/>
          </p:cNvSpPr>
          <p:nvPr>
            <p:ph type="title" hasCustomPrompt="1"/>
          </p:nvPr>
        </p:nvSpPr>
        <p:spPr>
          <a:xfrm>
            <a:off x="838200" y="1056920"/>
            <a:ext cx="10515600" cy="661035"/>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6EB0B6F-1601-E440-8575-6EDA28491973}"/>
              </a:ext>
            </a:extLst>
          </p:cNvPr>
          <p:cNvSpPr>
            <a:spLocks noGrp="1"/>
          </p:cNvSpPr>
          <p:nvPr>
            <p:ph sz="half" idx="1"/>
          </p:nvPr>
        </p:nvSpPr>
        <p:spPr>
          <a:xfrm>
            <a:off x="870036" y="3206662"/>
            <a:ext cx="3259377" cy="2594417"/>
          </a:xfrm>
        </p:spPr>
        <p:txBody>
          <a:bodyPr/>
          <a:lstStyle>
            <a:lvl1pPr marL="0" indent="0" algn="ctr">
              <a:buNone/>
              <a:defRPr sz="1800">
                <a:solidFill>
                  <a:srgbClr val="3F4444"/>
                </a:solidFill>
              </a:defRPr>
            </a:lvl1pPr>
            <a:lvl2pPr>
              <a:defRPr>
                <a:solidFill>
                  <a:srgbClr val="3F4444"/>
                </a:solidFill>
              </a:defRPr>
            </a:lvl2pPr>
            <a:lvl3pPr>
              <a:defRPr>
                <a:solidFill>
                  <a:srgbClr val="3F4444"/>
                </a:solidFill>
              </a:defRPr>
            </a:lvl3pPr>
            <a:lvl4pPr>
              <a:defRPr>
                <a:solidFill>
                  <a:srgbClr val="3F4444"/>
                </a:solidFill>
              </a:defRPr>
            </a:lvl4pPr>
            <a:lvl5pPr>
              <a:defRPr>
                <a:solidFill>
                  <a:srgbClr val="3F4444"/>
                </a:solidFill>
              </a:defRPr>
            </a:lvl5pPr>
          </a:lstStyle>
          <a:p>
            <a:pPr lvl="0"/>
            <a:r>
              <a:rPr lang="en-US"/>
              <a:t>Click to edit Master text styles</a:t>
            </a:r>
          </a:p>
          <a:p>
            <a:pPr lvl="1"/>
            <a:r>
              <a:rPr lang="en-US"/>
              <a:t>Second level</a:t>
            </a:r>
          </a:p>
        </p:txBody>
      </p:sp>
      <p:sp>
        <p:nvSpPr>
          <p:cNvPr id="8" name="Text Placeholder 7">
            <a:extLst>
              <a:ext uri="{FF2B5EF4-FFF2-40B4-BE49-F238E27FC236}">
                <a16:creationId xmlns:a16="http://schemas.microsoft.com/office/drawing/2014/main" id="{15E1AEFA-2621-704D-B068-03409BA53E06}"/>
              </a:ext>
            </a:extLst>
          </p:cNvPr>
          <p:cNvSpPr>
            <a:spLocks noGrp="1"/>
          </p:cNvSpPr>
          <p:nvPr>
            <p:ph type="body" sz="quarter" idx="12" hasCustomPrompt="1"/>
          </p:nvPr>
        </p:nvSpPr>
        <p:spPr>
          <a:xfrm>
            <a:off x="864817" y="2495904"/>
            <a:ext cx="3259377" cy="474663"/>
          </a:xfrm>
        </p:spPr>
        <p:txBody>
          <a:bodyPr>
            <a:normAutofit/>
          </a:bodyPr>
          <a:lstStyle>
            <a:lvl1pPr marL="0" indent="0" algn="ctr">
              <a:buNone/>
              <a:defRPr sz="1800" b="1">
                <a:solidFill>
                  <a:schemeClr val="tx2"/>
                </a:solidFill>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en-US" dirty="0"/>
              <a:t>CLICK TO EDIT</a:t>
            </a:r>
          </a:p>
        </p:txBody>
      </p:sp>
      <p:sp>
        <p:nvSpPr>
          <p:cNvPr id="9" name="Content Placeholder 2">
            <a:extLst>
              <a:ext uri="{FF2B5EF4-FFF2-40B4-BE49-F238E27FC236}">
                <a16:creationId xmlns:a16="http://schemas.microsoft.com/office/drawing/2014/main" id="{4C5382D3-8E45-744F-BBAC-0CD9ECC21BD1}"/>
              </a:ext>
            </a:extLst>
          </p:cNvPr>
          <p:cNvSpPr>
            <a:spLocks noGrp="1"/>
          </p:cNvSpPr>
          <p:nvPr>
            <p:ph sz="half" idx="13"/>
          </p:nvPr>
        </p:nvSpPr>
        <p:spPr>
          <a:xfrm>
            <a:off x="4484839" y="3206662"/>
            <a:ext cx="3259377" cy="2594417"/>
          </a:xfrm>
        </p:spPr>
        <p:txBody>
          <a:bodyPr/>
          <a:lstStyle>
            <a:lvl1pPr marL="0" indent="0" algn="ctr">
              <a:buNone/>
              <a:defRPr sz="1800">
                <a:solidFill>
                  <a:srgbClr val="3F4444"/>
                </a:solidFill>
              </a:defRPr>
            </a:lvl1pPr>
            <a:lvl2pPr>
              <a:defRPr>
                <a:solidFill>
                  <a:srgbClr val="3F4444"/>
                </a:solidFill>
              </a:defRPr>
            </a:lvl2pPr>
            <a:lvl3pPr>
              <a:defRPr>
                <a:solidFill>
                  <a:srgbClr val="3F4444"/>
                </a:solidFill>
              </a:defRPr>
            </a:lvl3pPr>
            <a:lvl4pPr>
              <a:defRPr>
                <a:solidFill>
                  <a:srgbClr val="3F4444"/>
                </a:solidFill>
              </a:defRPr>
            </a:lvl4pPr>
            <a:lvl5pPr>
              <a:defRPr>
                <a:solidFill>
                  <a:srgbClr val="3F4444"/>
                </a:solidFill>
              </a:defRPr>
            </a:lvl5pPr>
          </a:lstStyle>
          <a:p>
            <a:pPr lvl="0"/>
            <a:r>
              <a:rPr lang="en-US"/>
              <a:t>Click to edit Master text styles</a:t>
            </a:r>
          </a:p>
          <a:p>
            <a:pPr lvl="1"/>
            <a:r>
              <a:rPr lang="en-US"/>
              <a:t>Second level</a:t>
            </a:r>
          </a:p>
        </p:txBody>
      </p:sp>
      <p:sp>
        <p:nvSpPr>
          <p:cNvPr id="10" name="Text Placeholder 7">
            <a:extLst>
              <a:ext uri="{FF2B5EF4-FFF2-40B4-BE49-F238E27FC236}">
                <a16:creationId xmlns:a16="http://schemas.microsoft.com/office/drawing/2014/main" id="{C39180D5-1DCE-584B-AAA8-9C27C156E8C0}"/>
              </a:ext>
            </a:extLst>
          </p:cNvPr>
          <p:cNvSpPr>
            <a:spLocks noGrp="1"/>
          </p:cNvSpPr>
          <p:nvPr>
            <p:ph type="body" sz="quarter" idx="14" hasCustomPrompt="1"/>
          </p:nvPr>
        </p:nvSpPr>
        <p:spPr>
          <a:xfrm>
            <a:off x="4479620" y="2495904"/>
            <a:ext cx="3259377" cy="474663"/>
          </a:xfrm>
        </p:spPr>
        <p:txBody>
          <a:bodyPr>
            <a:normAutofit/>
          </a:bodyPr>
          <a:lstStyle>
            <a:lvl1pPr marL="0" indent="0" algn="ctr">
              <a:buNone/>
              <a:defRPr sz="1800" b="1">
                <a:solidFill>
                  <a:schemeClr val="tx2"/>
                </a:solidFill>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en-US" dirty="0"/>
              <a:t>CLICK TO EDIT</a:t>
            </a:r>
          </a:p>
        </p:txBody>
      </p:sp>
      <p:sp>
        <p:nvSpPr>
          <p:cNvPr id="11" name="Content Placeholder 2">
            <a:extLst>
              <a:ext uri="{FF2B5EF4-FFF2-40B4-BE49-F238E27FC236}">
                <a16:creationId xmlns:a16="http://schemas.microsoft.com/office/drawing/2014/main" id="{6EAC7FDD-4053-BB43-8573-AE3D4CA12C9E}"/>
              </a:ext>
            </a:extLst>
          </p:cNvPr>
          <p:cNvSpPr>
            <a:spLocks noGrp="1"/>
          </p:cNvSpPr>
          <p:nvPr>
            <p:ph sz="half" idx="15"/>
          </p:nvPr>
        </p:nvSpPr>
        <p:spPr>
          <a:xfrm>
            <a:off x="8094423" y="3206663"/>
            <a:ext cx="3259377" cy="2594416"/>
          </a:xfrm>
        </p:spPr>
        <p:txBody>
          <a:bodyPr/>
          <a:lstStyle>
            <a:lvl1pPr marL="0" indent="0" algn="ctr">
              <a:buNone/>
              <a:defRPr sz="1800">
                <a:solidFill>
                  <a:srgbClr val="3F4444"/>
                </a:solidFill>
              </a:defRPr>
            </a:lvl1pPr>
            <a:lvl2pPr>
              <a:defRPr>
                <a:solidFill>
                  <a:srgbClr val="3F4444"/>
                </a:solidFill>
              </a:defRPr>
            </a:lvl2pPr>
            <a:lvl3pPr>
              <a:defRPr>
                <a:solidFill>
                  <a:srgbClr val="3F4444"/>
                </a:solidFill>
              </a:defRPr>
            </a:lvl3pPr>
            <a:lvl4pPr>
              <a:defRPr>
                <a:solidFill>
                  <a:srgbClr val="3F4444"/>
                </a:solidFill>
              </a:defRPr>
            </a:lvl4pPr>
            <a:lvl5pPr>
              <a:defRPr>
                <a:solidFill>
                  <a:srgbClr val="3F4444"/>
                </a:solidFill>
              </a:defRPr>
            </a:lvl5pPr>
          </a:lstStyle>
          <a:p>
            <a:pPr lvl="0"/>
            <a:r>
              <a:rPr lang="en-US"/>
              <a:t>Click to edit Master text styles</a:t>
            </a:r>
          </a:p>
          <a:p>
            <a:pPr lvl="1"/>
            <a:r>
              <a:rPr lang="en-US"/>
              <a:t>Second level</a:t>
            </a:r>
          </a:p>
        </p:txBody>
      </p:sp>
      <p:sp>
        <p:nvSpPr>
          <p:cNvPr id="12" name="Text Placeholder 7">
            <a:extLst>
              <a:ext uri="{FF2B5EF4-FFF2-40B4-BE49-F238E27FC236}">
                <a16:creationId xmlns:a16="http://schemas.microsoft.com/office/drawing/2014/main" id="{77347D4D-0ED8-5547-AE40-67DBA2926497}"/>
              </a:ext>
            </a:extLst>
          </p:cNvPr>
          <p:cNvSpPr>
            <a:spLocks noGrp="1"/>
          </p:cNvSpPr>
          <p:nvPr>
            <p:ph type="body" sz="quarter" idx="16" hasCustomPrompt="1"/>
          </p:nvPr>
        </p:nvSpPr>
        <p:spPr>
          <a:xfrm>
            <a:off x="8089204" y="2495904"/>
            <a:ext cx="3259377" cy="474663"/>
          </a:xfrm>
        </p:spPr>
        <p:txBody>
          <a:bodyPr>
            <a:normAutofit/>
          </a:bodyPr>
          <a:lstStyle>
            <a:lvl1pPr marL="0" indent="0" algn="ctr">
              <a:buNone/>
              <a:defRPr sz="1800" b="1">
                <a:solidFill>
                  <a:schemeClr val="tx2"/>
                </a:solidFill>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en-US" dirty="0"/>
              <a:t>CLICK TO EDIT</a:t>
            </a:r>
          </a:p>
        </p:txBody>
      </p:sp>
    </p:spTree>
    <p:extLst>
      <p:ext uri="{BB962C8B-B14F-4D97-AF65-F5344CB8AC3E}">
        <p14:creationId xmlns:p14="http://schemas.microsoft.com/office/powerpoint/2010/main" val="2476251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E3A96-7CA8-9941-9315-6488632C3FAF}"/>
              </a:ext>
            </a:extLst>
          </p:cNvPr>
          <p:cNvSpPr>
            <a:spLocks noGrp="1"/>
          </p:cNvSpPr>
          <p:nvPr>
            <p:ph type="title" hasCustomPrompt="1"/>
          </p:nvPr>
        </p:nvSpPr>
        <p:spPr>
          <a:xfrm>
            <a:off x="838200" y="1056920"/>
            <a:ext cx="10515600" cy="661035"/>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6EB0B6F-1601-E440-8575-6EDA28491973}"/>
              </a:ext>
            </a:extLst>
          </p:cNvPr>
          <p:cNvSpPr>
            <a:spLocks noGrp="1"/>
          </p:cNvSpPr>
          <p:nvPr>
            <p:ph sz="half" idx="1"/>
          </p:nvPr>
        </p:nvSpPr>
        <p:spPr>
          <a:xfrm>
            <a:off x="749473" y="3206663"/>
            <a:ext cx="2330885" cy="2594417"/>
          </a:xfrm>
        </p:spPr>
        <p:txBody>
          <a:bodyPr/>
          <a:lstStyle>
            <a:lvl1pPr marL="0" indent="0" algn="ctr">
              <a:buNone/>
              <a:defRPr sz="1800">
                <a:solidFill>
                  <a:srgbClr val="3F4444"/>
                </a:solidFill>
              </a:defRPr>
            </a:lvl1pPr>
            <a:lvl2pPr>
              <a:defRPr>
                <a:solidFill>
                  <a:srgbClr val="3F4444"/>
                </a:solidFill>
              </a:defRPr>
            </a:lvl2pPr>
            <a:lvl3pPr>
              <a:defRPr>
                <a:solidFill>
                  <a:srgbClr val="3F4444"/>
                </a:solidFill>
              </a:defRPr>
            </a:lvl3pPr>
            <a:lvl4pPr>
              <a:defRPr>
                <a:solidFill>
                  <a:srgbClr val="3F4444"/>
                </a:solidFill>
              </a:defRPr>
            </a:lvl4pPr>
            <a:lvl5pPr>
              <a:defRPr>
                <a:solidFill>
                  <a:srgbClr val="3F4444"/>
                </a:solidFill>
              </a:defRPr>
            </a:lvl5pPr>
          </a:lstStyle>
          <a:p>
            <a:pPr lvl="0"/>
            <a:r>
              <a:rPr lang="en-US"/>
              <a:t>Click to edit Master text styles</a:t>
            </a:r>
          </a:p>
          <a:p>
            <a:pPr lvl="1"/>
            <a:r>
              <a:rPr lang="en-US"/>
              <a:t>Second level</a:t>
            </a:r>
          </a:p>
        </p:txBody>
      </p:sp>
      <p:sp>
        <p:nvSpPr>
          <p:cNvPr id="8" name="Text Placeholder 7">
            <a:extLst>
              <a:ext uri="{FF2B5EF4-FFF2-40B4-BE49-F238E27FC236}">
                <a16:creationId xmlns:a16="http://schemas.microsoft.com/office/drawing/2014/main" id="{15E1AEFA-2621-704D-B068-03409BA53E06}"/>
              </a:ext>
            </a:extLst>
          </p:cNvPr>
          <p:cNvSpPr>
            <a:spLocks noGrp="1"/>
          </p:cNvSpPr>
          <p:nvPr>
            <p:ph type="body" sz="quarter" idx="12" hasCustomPrompt="1"/>
          </p:nvPr>
        </p:nvSpPr>
        <p:spPr>
          <a:xfrm>
            <a:off x="744254" y="2495905"/>
            <a:ext cx="2330885" cy="474663"/>
          </a:xfrm>
        </p:spPr>
        <p:txBody>
          <a:bodyPr>
            <a:normAutofit/>
          </a:bodyPr>
          <a:lstStyle>
            <a:lvl1pPr marL="0" indent="0" algn="ctr">
              <a:buNone/>
              <a:defRPr sz="1800" b="1">
                <a:solidFill>
                  <a:schemeClr val="tx2"/>
                </a:solidFill>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en-US" dirty="0"/>
              <a:t>CLICK TO EDIT</a:t>
            </a:r>
          </a:p>
        </p:txBody>
      </p:sp>
      <p:sp>
        <p:nvSpPr>
          <p:cNvPr id="9" name="Content Placeholder 2">
            <a:extLst>
              <a:ext uri="{FF2B5EF4-FFF2-40B4-BE49-F238E27FC236}">
                <a16:creationId xmlns:a16="http://schemas.microsoft.com/office/drawing/2014/main" id="{4C5382D3-8E45-744F-BBAC-0CD9ECC21BD1}"/>
              </a:ext>
            </a:extLst>
          </p:cNvPr>
          <p:cNvSpPr>
            <a:spLocks noGrp="1"/>
          </p:cNvSpPr>
          <p:nvPr>
            <p:ph sz="half" idx="13"/>
          </p:nvPr>
        </p:nvSpPr>
        <p:spPr>
          <a:xfrm>
            <a:off x="3507287" y="3206663"/>
            <a:ext cx="2330885" cy="2594417"/>
          </a:xfrm>
        </p:spPr>
        <p:txBody>
          <a:bodyPr/>
          <a:lstStyle>
            <a:lvl1pPr marL="0" indent="0" algn="ctr">
              <a:buNone/>
              <a:defRPr sz="1800">
                <a:solidFill>
                  <a:srgbClr val="3F4444"/>
                </a:solidFill>
              </a:defRPr>
            </a:lvl1pPr>
            <a:lvl2pPr>
              <a:defRPr>
                <a:solidFill>
                  <a:srgbClr val="3F4444"/>
                </a:solidFill>
              </a:defRPr>
            </a:lvl2pPr>
            <a:lvl3pPr>
              <a:defRPr>
                <a:solidFill>
                  <a:srgbClr val="3F4444"/>
                </a:solidFill>
              </a:defRPr>
            </a:lvl3pPr>
            <a:lvl4pPr>
              <a:defRPr>
                <a:solidFill>
                  <a:srgbClr val="3F4444"/>
                </a:solidFill>
              </a:defRPr>
            </a:lvl4pPr>
            <a:lvl5pPr>
              <a:defRPr>
                <a:solidFill>
                  <a:srgbClr val="3F4444"/>
                </a:solidFill>
              </a:defRPr>
            </a:lvl5pPr>
          </a:lstStyle>
          <a:p>
            <a:pPr lvl="0"/>
            <a:r>
              <a:rPr lang="en-US"/>
              <a:t>Click to edit Master text styles</a:t>
            </a:r>
          </a:p>
          <a:p>
            <a:pPr lvl="1"/>
            <a:r>
              <a:rPr lang="en-US"/>
              <a:t>Second level</a:t>
            </a:r>
          </a:p>
        </p:txBody>
      </p:sp>
      <p:sp>
        <p:nvSpPr>
          <p:cNvPr id="10" name="Text Placeholder 7">
            <a:extLst>
              <a:ext uri="{FF2B5EF4-FFF2-40B4-BE49-F238E27FC236}">
                <a16:creationId xmlns:a16="http://schemas.microsoft.com/office/drawing/2014/main" id="{C39180D5-1DCE-584B-AAA8-9C27C156E8C0}"/>
              </a:ext>
            </a:extLst>
          </p:cNvPr>
          <p:cNvSpPr>
            <a:spLocks noGrp="1"/>
          </p:cNvSpPr>
          <p:nvPr>
            <p:ph type="body" sz="quarter" idx="14" hasCustomPrompt="1"/>
          </p:nvPr>
        </p:nvSpPr>
        <p:spPr>
          <a:xfrm>
            <a:off x="3502068" y="2495905"/>
            <a:ext cx="2330885" cy="474663"/>
          </a:xfrm>
        </p:spPr>
        <p:txBody>
          <a:bodyPr>
            <a:normAutofit/>
          </a:bodyPr>
          <a:lstStyle>
            <a:lvl1pPr marL="0" indent="0" algn="ctr">
              <a:buNone/>
              <a:defRPr sz="1800" b="1">
                <a:solidFill>
                  <a:schemeClr val="tx2"/>
                </a:solidFill>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en-US" dirty="0"/>
              <a:t>CLICK TO EDIT</a:t>
            </a:r>
          </a:p>
        </p:txBody>
      </p:sp>
      <p:sp>
        <p:nvSpPr>
          <p:cNvPr id="11" name="Content Placeholder 2">
            <a:extLst>
              <a:ext uri="{FF2B5EF4-FFF2-40B4-BE49-F238E27FC236}">
                <a16:creationId xmlns:a16="http://schemas.microsoft.com/office/drawing/2014/main" id="{6EAC7FDD-4053-BB43-8573-AE3D4CA12C9E}"/>
              </a:ext>
            </a:extLst>
          </p:cNvPr>
          <p:cNvSpPr>
            <a:spLocks noGrp="1"/>
          </p:cNvSpPr>
          <p:nvPr>
            <p:ph sz="half" idx="15"/>
          </p:nvPr>
        </p:nvSpPr>
        <p:spPr>
          <a:xfrm>
            <a:off x="6265101" y="3206665"/>
            <a:ext cx="2330885" cy="2594416"/>
          </a:xfrm>
        </p:spPr>
        <p:txBody>
          <a:bodyPr/>
          <a:lstStyle>
            <a:lvl1pPr marL="0" indent="0" algn="ctr">
              <a:buNone/>
              <a:defRPr sz="1800">
                <a:solidFill>
                  <a:srgbClr val="3F4444"/>
                </a:solidFill>
              </a:defRPr>
            </a:lvl1pPr>
            <a:lvl2pPr>
              <a:defRPr>
                <a:solidFill>
                  <a:srgbClr val="3F4444"/>
                </a:solidFill>
              </a:defRPr>
            </a:lvl2pPr>
            <a:lvl3pPr>
              <a:defRPr>
                <a:solidFill>
                  <a:srgbClr val="3F4444"/>
                </a:solidFill>
              </a:defRPr>
            </a:lvl3pPr>
            <a:lvl4pPr>
              <a:defRPr>
                <a:solidFill>
                  <a:srgbClr val="3F4444"/>
                </a:solidFill>
              </a:defRPr>
            </a:lvl4pPr>
            <a:lvl5pPr>
              <a:defRPr>
                <a:solidFill>
                  <a:srgbClr val="3F4444"/>
                </a:solidFill>
              </a:defRPr>
            </a:lvl5pPr>
          </a:lstStyle>
          <a:p>
            <a:pPr lvl="0"/>
            <a:r>
              <a:rPr lang="en-US"/>
              <a:t>Click to edit Master text styles</a:t>
            </a:r>
          </a:p>
          <a:p>
            <a:pPr lvl="1"/>
            <a:r>
              <a:rPr lang="en-US"/>
              <a:t>Second level</a:t>
            </a:r>
          </a:p>
        </p:txBody>
      </p:sp>
      <p:sp>
        <p:nvSpPr>
          <p:cNvPr id="12" name="Text Placeholder 7">
            <a:extLst>
              <a:ext uri="{FF2B5EF4-FFF2-40B4-BE49-F238E27FC236}">
                <a16:creationId xmlns:a16="http://schemas.microsoft.com/office/drawing/2014/main" id="{77347D4D-0ED8-5547-AE40-67DBA2926497}"/>
              </a:ext>
            </a:extLst>
          </p:cNvPr>
          <p:cNvSpPr>
            <a:spLocks noGrp="1"/>
          </p:cNvSpPr>
          <p:nvPr>
            <p:ph type="body" sz="quarter" idx="16" hasCustomPrompt="1"/>
          </p:nvPr>
        </p:nvSpPr>
        <p:spPr>
          <a:xfrm>
            <a:off x="6259882" y="2495906"/>
            <a:ext cx="2330885" cy="474663"/>
          </a:xfrm>
        </p:spPr>
        <p:txBody>
          <a:bodyPr>
            <a:normAutofit/>
          </a:bodyPr>
          <a:lstStyle>
            <a:lvl1pPr marL="0" indent="0" algn="ctr">
              <a:buNone/>
              <a:defRPr sz="1800" b="1">
                <a:solidFill>
                  <a:schemeClr val="tx2"/>
                </a:solidFill>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en-US" dirty="0"/>
              <a:t>CLICK TO EDIT</a:t>
            </a:r>
          </a:p>
        </p:txBody>
      </p:sp>
      <p:sp>
        <p:nvSpPr>
          <p:cNvPr id="13" name="Content Placeholder 2">
            <a:extLst>
              <a:ext uri="{FF2B5EF4-FFF2-40B4-BE49-F238E27FC236}">
                <a16:creationId xmlns:a16="http://schemas.microsoft.com/office/drawing/2014/main" id="{31EC2073-0D3F-0B40-8E61-676B4AFE20B3}"/>
              </a:ext>
            </a:extLst>
          </p:cNvPr>
          <p:cNvSpPr>
            <a:spLocks noGrp="1"/>
          </p:cNvSpPr>
          <p:nvPr>
            <p:ph sz="half" idx="17"/>
          </p:nvPr>
        </p:nvSpPr>
        <p:spPr>
          <a:xfrm>
            <a:off x="9022915" y="3206665"/>
            <a:ext cx="2330885" cy="2594416"/>
          </a:xfrm>
        </p:spPr>
        <p:txBody>
          <a:bodyPr/>
          <a:lstStyle>
            <a:lvl1pPr marL="0" indent="0" algn="ctr">
              <a:buNone/>
              <a:defRPr sz="1800">
                <a:solidFill>
                  <a:srgbClr val="3F4444"/>
                </a:solidFill>
              </a:defRPr>
            </a:lvl1pPr>
            <a:lvl2pPr>
              <a:defRPr>
                <a:solidFill>
                  <a:srgbClr val="3F4444"/>
                </a:solidFill>
              </a:defRPr>
            </a:lvl2pPr>
            <a:lvl3pPr>
              <a:defRPr>
                <a:solidFill>
                  <a:srgbClr val="3F4444"/>
                </a:solidFill>
              </a:defRPr>
            </a:lvl3pPr>
            <a:lvl4pPr>
              <a:defRPr>
                <a:solidFill>
                  <a:srgbClr val="3F4444"/>
                </a:solidFill>
              </a:defRPr>
            </a:lvl4pPr>
            <a:lvl5pPr>
              <a:defRPr>
                <a:solidFill>
                  <a:srgbClr val="3F4444"/>
                </a:solidFill>
              </a:defRPr>
            </a:lvl5pPr>
          </a:lstStyle>
          <a:p>
            <a:pPr lvl="0"/>
            <a:r>
              <a:rPr lang="en-US"/>
              <a:t>Click to edit Master text styles</a:t>
            </a:r>
          </a:p>
          <a:p>
            <a:pPr lvl="1"/>
            <a:r>
              <a:rPr lang="en-US"/>
              <a:t>Second level</a:t>
            </a:r>
          </a:p>
        </p:txBody>
      </p:sp>
      <p:sp>
        <p:nvSpPr>
          <p:cNvPr id="14" name="Text Placeholder 7">
            <a:extLst>
              <a:ext uri="{FF2B5EF4-FFF2-40B4-BE49-F238E27FC236}">
                <a16:creationId xmlns:a16="http://schemas.microsoft.com/office/drawing/2014/main" id="{7BB5EB19-7D65-044B-B397-C26798E2B8EF}"/>
              </a:ext>
            </a:extLst>
          </p:cNvPr>
          <p:cNvSpPr>
            <a:spLocks noGrp="1"/>
          </p:cNvSpPr>
          <p:nvPr>
            <p:ph type="body" sz="quarter" idx="18" hasCustomPrompt="1"/>
          </p:nvPr>
        </p:nvSpPr>
        <p:spPr>
          <a:xfrm>
            <a:off x="9017696" y="2495906"/>
            <a:ext cx="2330885" cy="474663"/>
          </a:xfrm>
        </p:spPr>
        <p:txBody>
          <a:bodyPr>
            <a:normAutofit/>
          </a:bodyPr>
          <a:lstStyle>
            <a:lvl1pPr marL="0" indent="0" algn="ctr">
              <a:buNone/>
              <a:defRPr sz="1800" b="1">
                <a:solidFill>
                  <a:schemeClr val="tx2"/>
                </a:solidFill>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en-US" dirty="0"/>
              <a:t>CLICK TO EDIT</a:t>
            </a:r>
          </a:p>
        </p:txBody>
      </p:sp>
    </p:spTree>
    <p:extLst>
      <p:ext uri="{BB962C8B-B14F-4D97-AF65-F5344CB8AC3E}">
        <p14:creationId xmlns:p14="http://schemas.microsoft.com/office/powerpoint/2010/main" val="24972130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16019-2E2B-D841-8265-E6917F30C554}"/>
              </a:ext>
            </a:extLst>
          </p:cNvPr>
          <p:cNvSpPr>
            <a:spLocks noGrp="1"/>
          </p:cNvSpPr>
          <p:nvPr>
            <p:ph type="title" hasCustomPrompt="1"/>
          </p:nvPr>
        </p:nvSpPr>
        <p:spPr>
          <a:xfrm>
            <a:off x="838200" y="1043492"/>
            <a:ext cx="10515600" cy="661035"/>
          </a:xfrm>
        </p:spPr>
        <p:txBody>
          <a:bodyPr/>
          <a:lstStyle/>
          <a:p>
            <a:r>
              <a:rPr lang="en-US" dirty="0"/>
              <a:t>CLICK TO EDIT MASTER TITLE STYLE</a:t>
            </a:r>
          </a:p>
        </p:txBody>
      </p:sp>
    </p:spTree>
    <p:extLst>
      <p:ext uri="{BB962C8B-B14F-4D97-AF65-F5344CB8AC3E}">
        <p14:creationId xmlns:p14="http://schemas.microsoft.com/office/powerpoint/2010/main" val="28901899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038DE9-C256-7141-A946-4223496EB6ED}"/>
              </a:ext>
            </a:extLst>
          </p:cNvPr>
          <p:cNvSpPr>
            <a:spLocks noGrp="1"/>
          </p:cNvSpPr>
          <p:nvPr>
            <p:ph type="title"/>
          </p:nvPr>
        </p:nvSpPr>
        <p:spPr>
          <a:xfrm>
            <a:off x="838200" y="776274"/>
            <a:ext cx="10515600" cy="66103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7BECEA0-36F7-C847-96CA-121718EF64A7}"/>
              </a:ext>
            </a:extLst>
          </p:cNvPr>
          <p:cNvSpPr>
            <a:spLocks noGrp="1"/>
          </p:cNvSpPr>
          <p:nvPr>
            <p:ph type="body" idx="1"/>
          </p:nvPr>
        </p:nvSpPr>
        <p:spPr>
          <a:xfrm>
            <a:off x="1376680" y="1919400"/>
            <a:ext cx="943864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807870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lnSpc>
          <a:spcPct val="90000"/>
        </a:lnSpc>
        <a:spcBef>
          <a:spcPct val="0"/>
        </a:spcBef>
        <a:buNone/>
        <a:defRPr sz="2800" kern="1200">
          <a:solidFill>
            <a:schemeClr val="tx2"/>
          </a:solidFill>
          <a:latin typeface="+mj-lt"/>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3F444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3F444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3F444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3F444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3F444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F41E8-1775-9043-8904-1BF502F4C462}"/>
              </a:ext>
            </a:extLst>
          </p:cNvPr>
          <p:cNvSpPr>
            <a:spLocks noGrp="1"/>
          </p:cNvSpPr>
          <p:nvPr>
            <p:ph type="title"/>
          </p:nvPr>
        </p:nvSpPr>
        <p:spPr/>
        <p:txBody>
          <a:bodyPr/>
          <a:lstStyle/>
          <a:p>
            <a:r>
              <a:rPr lang="en-US" dirty="0"/>
              <a:t>NSSLHA to ASHA Conversion Discount</a:t>
            </a:r>
          </a:p>
        </p:txBody>
      </p:sp>
      <p:sp>
        <p:nvSpPr>
          <p:cNvPr id="3" name="Text Placeholder 2">
            <a:extLst>
              <a:ext uri="{FF2B5EF4-FFF2-40B4-BE49-F238E27FC236}">
                <a16:creationId xmlns:a16="http://schemas.microsoft.com/office/drawing/2014/main" id="{6DFA48EC-3EBF-5040-9B01-D41EB44A7689}"/>
              </a:ext>
            </a:extLst>
          </p:cNvPr>
          <p:cNvSpPr>
            <a:spLocks noGrp="1"/>
          </p:cNvSpPr>
          <p:nvPr>
            <p:ph type="body" idx="1"/>
          </p:nvPr>
        </p:nvSpPr>
        <p:spPr/>
        <p:txBody>
          <a:bodyPr>
            <a:normAutofit/>
          </a:bodyPr>
          <a:lstStyle/>
          <a:p>
            <a:r>
              <a:rPr lang="en-US" sz="1200" dirty="0"/>
              <a:t>No portion of this presentation may be copied or distributed without expressed written consent of National NSSLHA.</a:t>
            </a:r>
          </a:p>
        </p:txBody>
      </p:sp>
    </p:spTree>
    <p:extLst>
      <p:ext uri="{BB962C8B-B14F-4D97-AF65-F5344CB8AC3E}">
        <p14:creationId xmlns:p14="http://schemas.microsoft.com/office/powerpoint/2010/main" val="33124818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85FAEB0-7DE4-104F-AC98-3B1C01167FA2}"/>
              </a:ext>
            </a:extLst>
          </p:cNvPr>
          <p:cNvSpPr>
            <a:spLocks noGrp="1"/>
          </p:cNvSpPr>
          <p:nvPr>
            <p:ph idx="1"/>
          </p:nvPr>
        </p:nvSpPr>
        <p:spPr>
          <a:xfrm>
            <a:off x="636517" y="4490495"/>
            <a:ext cx="7064388" cy="2367505"/>
          </a:xfrm>
        </p:spPr>
        <p:txBody>
          <a:bodyPr>
            <a:normAutofit/>
          </a:bodyPr>
          <a:lstStyle/>
          <a:p>
            <a:pPr marL="342900" indent="-342900">
              <a:buFont typeface="Arial" panose="020B0604020202020204" pitchFamily="34" charset="0"/>
              <a:buChar char="•"/>
            </a:pPr>
            <a:r>
              <a:rPr lang="en-US" dirty="0">
                <a:solidFill>
                  <a:srgbClr val="545554"/>
                </a:solidFill>
              </a:rPr>
              <a:t>H</a:t>
            </a:r>
            <a:r>
              <a:rPr lang="en-US" sz="2000" dirty="0">
                <a:solidFill>
                  <a:srgbClr val="545554"/>
                </a:solidFill>
              </a:rPr>
              <a:t>old National NSSLHA membership the </a:t>
            </a:r>
            <a:br>
              <a:rPr lang="en-US" sz="2000" dirty="0">
                <a:solidFill>
                  <a:srgbClr val="545554"/>
                </a:solidFill>
              </a:rPr>
            </a:br>
            <a:r>
              <a:rPr lang="en-US" sz="2000" dirty="0">
                <a:solidFill>
                  <a:srgbClr val="545554"/>
                </a:solidFill>
              </a:rPr>
              <a:t>last 2 years of your grad or doctoral program, including at graduation</a:t>
            </a:r>
            <a:r>
              <a:rPr lang="en-US" dirty="0">
                <a:solidFill>
                  <a:srgbClr val="545554"/>
                </a:solidFill>
              </a:rPr>
              <a:t> </a:t>
            </a:r>
          </a:p>
          <a:p>
            <a:pPr marL="342900" indent="-342900">
              <a:buFont typeface="Arial" panose="020B0604020202020204" pitchFamily="34" charset="0"/>
              <a:buChar char="•"/>
            </a:pPr>
            <a:r>
              <a:rPr lang="en-US" dirty="0">
                <a:solidFill>
                  <a:srgbClr val="545554"/>
                </a:solidFill>
              </a:rPr>
              <a:t>Pay for your initial ASHA membership and certification by August 31 up to a year after your graduation date</a:t>
            </a:r>
          </a:p>
          <a:p>
            <a:pPr marL="342900" indent="-342900">
              <a:buFont typeface="Arial" panose="020B0604020202020204" pitchFamily="34" charset="0"/>
              <a:buChar char="•"/>
            </a:pPr>
            <a:r>
              <a:rPr lang="en-US" dirty="0">
                <a:solidFill>
                  <a:srgbClr val="545554"/>
                </a:solidFill>
              </a:rPr>
              <a:t>Sa</a:t>
            </a:r>
            <a:r>
              <a:rPr lang="en-US" sz="2000" dirty="0">
                <a:solidFill>
                  <a:srgbClr val="545554"/>
                </a:solidFill>
              </a:rPr>
              <a:t>ve $250 off initial dues and fees for ASHA membership and certification</a:t>
            </a:r>
          </a:p>
          <a:p>
            <a:endParaRPr lang="en-US" dirty="0">
              <a:solidFill>
                <a:srgbClr val="545554"/>
              </a:solidFill>
            </a:endParaRPr>
          </a:p>
        </p:txBody>
      </p:sp>
      <p:sp>
        <p:nvSpPr>
          <p:cNvPr id="3" name="Title 2">
            <a:extLst>
              <a:ext uri="{FF2B5EF4-FFF2-40B4-BE49-F238E27FC236}">
                <a16:creationId xmlns:a16="http://schemas.microsoft.com/office/drawing/2014/main" id="{361FCD04-CAE4-4C45-962B-4C7A48AB665B}"/>
              </a:ext>
            </a:extLst>
          </p:cNvPr>
          <p:cNvSpPr>
            <a:spLocks noGrp="1"/>
          </p:cNvSpPr>
          <p:nvPr>
            <p:ph type="title"/>
          </p:nvPr>
        </p:nvSpPr>
        <p:spPr>
          <a:xfrm>
            <a:off x="636517" y="3725792"/>
            <a:ext cx="8574158" cy="838127"/>
          </a:xfrm>
        </p:spPr>
        <p:txBody>
          <a:bodyPr/>
          <a:lstStyle/>
          <a:p>
            <a:r>
              <a:rPr lang="en-US" sz="2800" dirty="0">
                <a:cs typeface="Arial" panose="020B0604020202020204" pitchFamily="34" charset="0"/>
              </a:rPr>
              <a:t>NSSLHA TO ASHA CONVERSION DISCOUNT</a:t>
            </a:r>
          </a:p>
        </p:txBody>
      </p:sp>
      <p:pic>
        <p:nvPicPr>
          <p:cNvPr id="5" name="Picture 4">
            <a:extLst>
              <a:ext uri="{FF2B5EF4-FFF2-40B4-BE49-F238E27FC236}">
                <a16:creationId xmlns:a16="http://schemas.microsoft.com/office/drawing/2014/main" id="{27E1EAF0-0219-7043-9353-489F42E1087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3725792"/>
          </a:xfrm>
          <a:prstGeom prst="rect">
            <a:avLst/>
          </a:prstGeom>
        </p:spPr>
      </p:pic>
      <p:sp>
        <p:nvSpPr>
          <p:cNvPr id="8" name="Rectangle 7">
            <a:extLst>
              <a:ext uri="{FF2B5EF4-FFF2-40B4-BE49-F238E27FC236}">
                <a16:creationId xmlns:a16="http://schemas.microsoft.com/office/drawing/2014/main" id="{E807A2F5-E7D2-7940-8B0B-F2BA7E74726E}"/>
              </a:ext>
            </a:extLst>
          </p:cNvPr>
          <p:cNvSpPr/>
          <p:nvPr/>
        </p:nvSpPr>
        <p:spPr>
          <a:xfrm>
            <a:off x="0" y="0"/>
            <a:ext cx="12192000" cy="3725792"/>
          </a:xfrm>
          <a:prstGeom prst="rect">
            <a:avLst/>
          </a:prstGeom>
          <a:solidFill>
            <a:schemeClr val="bg2">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678DFDFE-CF06-0646-8153-2A597A6B8BC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3132208"/>
            <a:ext cx="12210620" cy="593584"/>
          </a:xfrm>
          <a:prstGeom prst="rect">
            <a:avLst/>
          </a:prstGeom>
        </p:spPr>
      </p:pic>
      <p:pic>
        <p:nvPicPr>
          <p:cNvPr id="9" name="Picture 8">
            <a:extLst>
              <a:ext uri="{FF2B5EF4-FFF2-40B4-BE49-F238E27FC236}">
                <a16:creationId xmlns:a16="http://schemas.microsoft.com/office/drawing/2014/main" id="{CAA3BEAC-06C9-FAF3-D4FC-72744376A67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00905" y="709341"/>
            <a:ext cx="3854578" cy="3854578"/>
          </a:xfrm>
          <a:prstGeom prst="rect">
            <a:avLst/>
          </a:prstGeom>
        </p:spPr>
      </p:pic>
      <p:sp>
        <p:nvSpPr>
          <p:cNvPr id="10" name="TextBox 9">
            <a:extLst>
              <a:ext uri="{FF2B5EF4-FFF2-40B4-BE49-F238E27FC236}">
                <a16:creationId xmlns:a16="http://schemas.microsoft.com/office/drawing/2014/main" id="{C84ACE8F-2570-C55C-8DE4-72694670C9F1}"/>
              </a:ext>
            </a:extLst>
          </p:cNvPr>
          <p:cNvSpPr txBox="1"/>
          <p:nvPr/>
        </p:nvSpPr>
        <p:spPr>
          <a:xfrm>
            <a:off x="8203943" y="1862896"/>
            <a:ext cx="2677325"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Light" panose="020F0302020204030204"/>
                <a:ea typeface="+mn-ea"/>
                <a:cs typeface="Arial" panose="020B0604020202020204" pitchFamily="34" charset="0"/>
              </a:rPr>
              <a:t>SAVE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Light" panose="020F0302020204030204"/>
                <a:ea typeface="+mn-ea"/>
                <a:cs typeface="Arial" panose="020B0604020202020204" pitchFamily="34" charset="0"/>
              </a:rPr>
              <a:t>$250</a:t>
            </a:r>
            <a:endParaRPr kumimoji="0" lang="en-US" sz="4000" b="0" i="0" u="none" strike="noStrike" kern="1200" cap="none" spc="0" normalizeH="0" baseline="0" noProof="0" dirty="0">
              <a:ln>
                <a:noFill/>
              </a:ln>
              <a:solidFill>
                <a:srgbClr val="FFFFFF"/>
              </a:solidFill>
              <a:effectLst/>
              <a:uLnTx/>
              <a:uFillTx/>
              <a:latin typeface="Calibri Light" panose="020F0302020204030204"/>
              <a:ea typeface="+mn-ea"/>
              <a:cs typeface="Arial" panose="020B0604020202020204" pitchFamily="34" charset="0"/>
            </a:endParaRPr>
          </a:p>
        </p:txBody>
      </p:sp>
    </p:spTree>
    <p:extLst>
      <p:ext uri="{BB962C8B-B14F-4D97-AF65-F5344CB8AC3E}">
        <p14:creationId xmlns:p14="http://schemas.microsoft.com/office/powerpoint/2010/main" val="32445013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8"/>
          <p:cNvSpPr/>
          <p:nvPr/>
        </p:nvSpPr>
        <p:spPr>
          <a:xfrm>
            <a:off x="9049875" y="-26900"/>
            <a:ext cx="3186900" cy="68850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53" name="Google Shape;253;p38"/>
          <p:cNvPicPr preferRelativeResize="0"/>
          <p:nvPr/>
        </p:nvPicPr>
        <p:blipFill rotWithShape="1">
          <a:blip r:embed="rId3">
            <a:alphaModFix/>
          </a:blip>
          <a:srcRect/>
          <a:stretch/>
        </p:blipFill>
        <p:spPr>
          <a:xfrm>
            <a:off x="9601200" y="0"/>
            <a:ext cx="2667000" cy="6858000"/>
          </a:xfrm>
          <a:prstGeom prst="rect">
            <a:avLst/>
          </a:prstGeom>
          <a:noFill/>
          <a:ln>
            <a:noFill/>
          </a:ln>
        </p:spPr>
      </p:pic>
      <p:sp>
        <p:nvSpPr>
          <p:cNvPr id="255" name="Google Shape;255;p38"/>
          <p:cNvSpPr txBox="1"/>
          <p:nvPr/>
        </p:nvSpPr>
        <p:spPr>
          <a:xfrm>
            <a:off x="740075" y="1526738"/>
            <a:ext cx="5850306" cy="1092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2400" dirty="0">
                <a:solidFill>
                  <a:schemeClr val="tx2"/>
                </a:solidFill>
              </a:rPr>
              <a:t>Eligible National NSSLHA members pay less than other applicants:</a:t>
            </a:r>
            <a:endParaRPr sz="2400" b="0" i="0" u="none" strike="noStrike" cap="none" dirty="0">
              <a:solidFill>
                <a:schemeClr val="tx2"/>
              </a:solidFill>
              <a:ea typeface="Calibri"/>
              <a:cs typeface="Calibri"/>
              <a:sym typeface="Calibri"/>
            </a:endParaRPr>
          </a:p>
        </p:txBody>
      </p:sp>
      <p:sp>
        <p:nvSpPr>
          <p:cNvPr id="256" name="Google Shape;256;p38"/>
          <p:cNvSpPr/>
          <p:nvPr/>
        </p:nvSpPr>
        <p:spPr>
          <a:xfrm>
            <a:off x="498556" y="2255580"/>
            <a:ext cx="5766600" cy="2244600"/>
          </a:xfrm>
          <a:prstGeom prst="rect">
            <a:avLst/>
          </a:prstGeom>
          <a:noFill/>
          <a:ln>
            <a:noFill/>
          </a:ln>
        </p:spPr>
        <p:txBody>
          <a:bodyPr spcFirstLastPara="1" wrap="square" lIns="91425" tIns="45700" rIns="91425" bIns="45700" anchor="t" anchorCtr="0">
            <a:noAutofit/>
          </a:bodyPr>
          <a:lstStyle/>
          <a:p>
            <a:pPr marL="457200" marR="0" lvl="0" indent="0" algn="l" rtl="0">
              <a:lnSpc>
                <a:spcPct val="100000"/>
              </a:lnSpc>
              <a:spcBef>
                <a:spcPts val="0"/>
              </a:spcBef>
              <a:spcAft>
                <a:spcPts val="0"/>
              </a:spcAft>
              <a:buNone/>
            </a:pPr>
            <a:endParaRPr sz="2200" b="0" i="0" u="none" strike="noStrike" cap="none">
              <a:solidFill>
                <a:srgbClr val="3F4444"/>
              </a:solidFill>
              <a:latin typeface="Calibri"/>
              <a:ea typeface="Calibri"/>
              <a:cs typeface="Calibri"/>
              <a:sym typeface="Calibri"/>
            </a:endParaRPr>
          </a:p>
        </p:txBody>
      </p:sp>
      <p:sp>
        <p:nvSpPr>
          <p:cNvPr id="257" name="Google Shape;257;p38"/>
          <p:cNvSpPr/>
          <p:nvPr/>
        </p:nvSpPr>
        <p:spPr>
          <a:xfrm>
            <a:off x="498556" y="1387327"/>
            <a:ext cx="4327227" cy="2766024"/>
          </a:xfrm>
          <a:prstGeom prst="rect">
            <a:avLst/>
          </a:prstGeom>
          <a:noFill/>
          <a:ln>
            <a:noFill/>
          </a:ln>
        </p:spPr>
        <p:txBody>
          <a:bodyPr spcFirstLastPara="1" wrap="square" lIns="91425" tIns="45700" rIns="91425" bIns="45700" anchor="t" anchorCtr="0">
            <a:noAutofit/>
          </a:bodyPr>
          <a:lstStyle/>
          <a:p>
            <a:pPr marL="342900" marR="0" lvl="0" indent="-228600" algn="l" rtl="0">
              <a:lnSpc>
                <a:spcPct val="100000"/>
              </a:lnSpc>
              <a:spcBef>
                <a:spcPts val="0"/>
              </a:spcBef>
              <a:spcAft>
                <a:spcPts val="0"/>
              </a:spcAft>
              <a:buClr>
                <a:schemeClr val="dk1"/>
              </a:buClr>
              <a:buSzPts val="1800"/>
              <a:buFont typeface="Arial"/>
              <a:buNone/>
            </a:pPr>
            <a:endParaRPr sz="1800" b="0" i="1" u="none" strike="noStrike" cap="none" dirty="0">
              <a:solidFill>
                <a:srgbClr val="3F4444"/>
              </a:solidFill>
              <a:latin typeface="Arial"/>
              <a:ea typeface="Arial"/>
              <a:cs typeface="Arial"/>
              <a:sym typeface="Arial"/>
            </a:endParaRPr>
          </a:p>
        </p:txBody>
      </p:sp>
      <p:sp>
        <p:nvSpPr>
          <p:cNvPr id="259" name="Google Shape;259;p38"/>
          <p:cNvSpPr txBox="1"/>
          <p:nvPr/>
        </p:nvSpPr>
        <p:spPr>
          <a:xfrm>
            <a:off x="517758" y="629411"/>
            <a:ext cx="3725653" cy="77748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3200"/>
              <a:buFont typeface="Calibri"/>
              <a:buNone/>
            </a:pPr>
            <a:r>
              <a:rPr lang="en-US" sz="3600" dirty="0">
                <a:solidFill>
                  <a:schemeClr val="dk2"/>
                </a:solidFill>
                <a:latin typeface="Calibri"/>
                <a:ea typeface="Arial"/>
                <a:cs typeface="Calibri"/>
                <a:sym typeface="Calibri"/>
              </a:rPr>
              <a:t>SEE THE SAVINGS</a:t>
            </a:r>
            <a:endParaRPr sz="3600" b="0" i="0" u="none" strike="noStrike" cap="none" dirty="0">
              <a:solidFill>
                <a:srgbClr val="000000"/>
              </a:solidFill>
              <a:latin typeface="Arial"/>
              <a:ea typeface="Arial"/>
              <a:cs typeface="Arial"/>
              <a:sym typeface="Arial"/>
            </a:endParaRPr>
          </a:p>
        </p:txBody>
      </p:sp>
      <p:sp>
        <p:nvSpPr>
          <p:cNvPr id="3" name="Oval 2">
            <a:extLst>
              <a:ext uri="{FF2B5EF4-FFF2-40B4-BE49-F238E27FC236}">
                <a16:creationId xmlns:a16="http://schemas.microsoft.com/office/drawing/2014/main" id="{6A27DB30-DD6F-2510-6950-6FE796B4B27A}"/>
              </a:ext>
            </a:extLst>
          </p:cNvPr>
          <p:cNvSpPr/>
          <p:nvPr/>
        </p:nvSpPr>
        <p:spPr>
          <a:xfrm>
            <a:off x="7386691" y="164168"/>
            <a:ext cx="2939252" cy="2887039"/>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259;p38">
            <a:extLst>
              <a:ext uri="{FF2B5EF4-FFF2-40B4-BE49-F238E27FC236}">
                <a16:creationId xmlns:a16="http://schemas.microsoft.com/office/drawing/2014/main" id="{210A962D-053F-6846-B57A-FF70F61896AF}"/>
              </a:ext>
            </a:extLst>
          </p:cNvPr>
          <p:cNvSpPr txBox="1"/>
          <p:nvPr/>
        </p:nvSpPr>
        <p:spPr>
          <a:xfrm>
            <a:off x="7711916" y="1226742"/>
            <a:ext cx="2379629" cy="922343"/>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3200"/>
              <a:buFont typeface="Calibri"/>
              <a:buNone/>
            </a:pPr>
            <a:r>
              <a:rPr lang="en-US" sz="2800" b="1" dirty="0">
                <a:solidFill>
                  <a:schemeClr val="bg1"/>
                </a:solidFill>
                <a:latin typeface="Calibri"/>
                <a:ea typeface="Arial"/>
                <a:cs typeface="Calibri"/>
                <a:sym typeface="Calibri"/>
              </a:rPr>
              <a:t>Plus, a special BONUS</a:t>
            </a:r>
            <a:endParaRPr sz="1400" b="1" i="0" u="none" strike="noStrike" cap="none" dirty="0">
              <a:solidFill>
                <a:schemeClr val="bg1"/>
              </a:solidFill>
              <a:latin typeface="Arial"/>
              <a:ea typeface="Arial"/>
              <a:cs typeface="Arial"/>
              <a:sym typeface="Arial"/>
            </a:endParaRPr>
          </a:p>
        </p:txBody>
      </p:sp>
      <p:pic>
        <p:nvPicPr>
          <p:cNvPr id="5" name="Picture 4">
            <a:extLst>
              <a:ext uri="{FF2B5EF4-FFF2-40B4-BE49-F238E27FC236}">
                <a16:creationId xmlns:a16="http://schemas.microsoft.com/office/drawing/2014/main" id="{C89DF462-FB56-BEED-2841-BDC151892C6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66699" y="2861053"/>
            <a:ext cx="6018144" cy="1512596"/>
          </a:xfrm>
          <a:prstGeom prst="rect">
            <a:avLst/>
          </a:prstGeom>
        </p:spPr>
      </p:pic>
      <p:sp>
        <p:nvSpPr>
          <p:cNvPr id="6" name="Google Shape;255;p38">
            <a:extLst>
              <a:ext uri="{FF2B5EF4-FFF2-40B4-BE49-F238E27FC236}">
                <a16:creationId xmlns:a16="http://schemas.microsoft.com/office/drawing/2014/main" id="{CAEE8215-E441-D425-29DD-136488004846}"/>
              </a:ext>
            </a:extLst>
          </p:cNvPr>
          <p:cNvSpPr txBox="1"/>
          <p:nvPr/>
        </p:nvSpPr>
        <p:spPr>
          <a:xfrm>
            <a:off x="740075" y="4720478"/>
            <a:ext cx="7858014" cy="129590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2400" b="1" dirty="0">
                <a:solidFill>
                  <a:schemeClr val="accent1"/>
                </a:solidFill>
              </a:rPr>
              <a:t>BONUS: </a:t>
            </a:r>
            <a:r>
              <a:rPr lang="en-US" sz="2400" dirty="0">
                <a:solidFill>
                  <a:schemeClr val="accent1"/>
                </a:solidFill>
              </a:rPr>
              <a:t>National NSSLHA members can also take advantage of </a:t>
            </a:r>
            <a:r>
              <a:rPr lang="en-US" sz="2400" b="1" i="1" dirty="0">
                <a:solidFill>
                  <a:schemeClr val="accent1"/>
                </a:solidFill>
              </a:rPr>
              <a:t>ASHA’s New Professional Membership Package </a:t>
            </a:r>
            <a:r>
              <a:rPr lang="en-US" sz="2400" dirty="0">
                <a:solidFill>
                  <a:schemeClr val="accent1"/>
                </a:solidFill>
              </a:rPr>
              <a:t>-- giving you up to two years of ASHA membership for the price of one!</a:t>
            </a:r>
            <a:endParaRPr sz="2400" b="0" i="0" u="none" strike="noStrike" cap="none" dirty="0">
              <a:solidFill>
                <a:schemeClr val="accent1"/>
              </a:solidFill>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6151CF8-4807-C148-8AA3-9621C85FDE5B}"/>
              </a:ext>
            </a:extLst>
          </p:cNvPr>
          <p:cNvPicPr>
            <a:picLocks noChangeAspect="1"/>
          </p:cNvPicPr>
          <p:nvPr/>
        </p:nvPicPr>
        <p:blipFill rotWithShape="1">
          <a:blip r:embed="rId3">
            <a:extLst>
              <a:ext uri="{28A0092B-C50C-407E-A947-70E740481C1C}">
                <a14:useLocalDpi xmlns:a14="http://schemas.microsoft.com/office/drawing/2010/main" val="0"/>
              </a:ext>
            </a:extLst>
          </a:blip>
          <a:srcRect l="1838" t="28415" b="28707"/>
          <a:stretch/>
        </p:blipFill>
        <p:spPr>
          <a:xfrm>
            <a:off x="0" y="-127801"/>
            <a:ext cx="12210621" cy="3556802"/>
          </a:xfrm>
          <a:prstGeom prst="rect">
            <a:avLst/>
          </a:prstGeom>
        </p:spPr>
      </p:pic>
      <p:sp>
        <p:nvSpPr>
          <p:cNvPr id="2" name="Content Placeholder 1">
            <a:extLst>
              <a:ext uri="{FF2B5EF4-FFF2-40B4-BE49-F238E27FC236}">
                <a16:creationId xmlns:a16="http://schemas.microsoft.com/office/drawing/2014/main" id="{685FAEB0-7DE4-104F-AC98-3B1C01167FA2}"/>
              </a:ext>
            </a:extLst>
          </p:cNvPr>
          <p:cNvSpPr>
            <a:spLocks noGrp="1"/>
          </p:cNvSpPr>
          <p:nvPr>
            <p:ph idx="1"/>
          </p:nvPr>
        </p:nvSpPr>
        <p:spPr>
          <a:xfrm>
            <a:off x="636517" y="4338627"/>
            <a:ext cx="4904474" cy="2557111"/>
          </a:xfrm>
        </p:spPr>
        <p:txBody>
          <a:bodyPr/>
          <a:lstStyle/>
          <a:p>
            <a:pPr>
              <a:lnSpc>
                <a:spcPct val="100000"/>
              </a:lnSpc>
            </a:pPr>
            <a:r>
              <a:rPr lang="en-US" dirty="0">
                <a:solidFill>
                  <a:schemeClr val="accent1"/>
                </a:solidFill>
              </a:rPr>
              <a:t>CLASS of 2025</a:t>
            </a:r>
            <a:endParaRPr lang="en-US" dirty="0"/>
          </a:p>
          <a:p>
            <a:pPr marL="342900" indent="-342900">
              <a:lnSpc>
                <a:spcPct val="100000"/>
              </a:lnSpc>
              <a:buFont typeface="Wingdings" panose="05000000000000000000" pitchFamily="2" charset="2"/>
              <a:buChar char="q"/>
            </a:pPr>
            <a:r>
              <a:rPr lang="en-US" dirty="0"/>
              <a:t>Get 2024 National NSSLHA membership </a:t>
            </a:r>
          </a:p>
          <a:p>
            <a:pPr marL="342900" indent="-342900">
              <a:lnSpc>
                <a:spcPct val="100000"/>
              </a:lnSpc>
              <a:buFont typeface="Wingdings" panose="05000000000000000000" pitchFamily="2" charset="2"/>
              <a:buChar char="q"/>
            </a:pPr>
            <a:r>
              <a:rPr lang="en-US" dirty="0"/>
              <a:t>Renew your membership in 2025</a:t>
            </a:r>
          </a:p>
          <a:p>
            <a:pPr marL="342900" indent="-342900">
              <a:lnSpc>
                <a:spcPct val="100000"/>
              </a:lnSpc>
              <a:buFont typeface="Wingdings" panose="05000000000000000000" pitchFamily="2" charset="2"/>
              <a:buChar char="q"/>
            </a:pPr>
            <a:r>
              <a:rPr lang="en-US" dirty="0"/>
              <a:t>Pay for your ASHA membership and certification by August 31, 2026</a:t>
            </a:r>
          </a:p>
        </p:txBody>
      </p:sp>
      <p:sp>
        <p:nvSpPr>
          <p:cNvPr id="3" name="Title 2">
            <a:extLst>
              <a:ext uri="{FF2B5EF4-FFF2-40B4-BE49-F238E27FC236}">
                <a16:creationId xmlns:a16="http://schemas.microsoft.com/office/drawing/2014/main" id="{361FCD04-CAE4-4C45-962B-4C7A48AB665B}"/>
              </a:ext>
            </a:extLst>
          </p:cNvPr>
          <p:cNvSpPr>
            <a:spLocks noGrp="1"/>
          </p:cNvSpPr>
          <p:nvPr>
            <p:ph type="title"/>
          </p:nvPr>
        </p:nvSpPr>
        <p:spPr>
          <a:xfrm>
            <a:off x="636517" y="3710207"/>
            <a:ext cx="5459483" cy="593585"/>
          </a:xfrm>
        </p:spPr>
        <p:txBody>
          <a:bodyPr/>
          <a:lstStyle/>
          <a:p>
            <a:r>
              <a:rPr lang="en-US" dirty="0"/>
              <a:t>WHAT TO DO</a:t>
            </a:r>
          </a:p>
        </p:txBody>
      </p:sp>
      <p:pic>
        <p:nvPicPr>
          <p:cNvPr id="7" name="Picture 6">
            <a:extLst>
              <a:ext uri="{FF2B5EF4-FFF2-40B4-BE49-F238E27FC236}">
                <a16:creationId xmlns:a16="http://schemas.microsoft.com/office/drawing/2014/main" id="{678DFDFE-CF06-0646-8153-2A597A6B8BC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2924018"/>
            <a:ext cx="12210620" cy="593584"/>
          </a:xfrm>
          <a:prstGeom prst="rect">
            <a:avLst/>
          </a:prstGeom>
        </p:spPr>
      </p:pic>
      <p:sp>
        <p:nvSpPr>
          <p:cNvPr id="4" name="Content Placeholder 1">
            <a:extLst>
              <a:ext uri="{FF2B5EF4-FFF2-40B4-BE49-F238E27FC236}">
                <a16:creationId xmlns:a16="http://schemas.microsoft.com/office/drawing/2014/main" id="{00004D8D-A7D8-CF06-5285-DCB282EA0748}"/>
              </a:ext>
            </a:extLst>
          </p:cNvPr>
          <p:cNvSpPr txBox="1">
            <a:spLocks/>
          </p:cNvSpPr>
          <p:nvPr/>
        </p:nvSpPr>
        <p:spPr>
          <a:xfrm>
            <a:off x="6096000" y="4338627"/>
            <a:ext cx="4904474" cy="255711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3F444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3F444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3F444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3F444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3F444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a:lnSpc>
                <a:spcPct val="100000"/>
              </a:lnSpc>
            </a:pPr>
            <a:r>
              <a:rPr lang="en-US" dirty="0">
                <a:solidFill>
                  <a:schemeClr val="accent1"/>
                </a:solidFill>
              </a:rPr>
              <a:t>CLASS of 2024</a:t>
            </a:r>
            <a:endParaRPr lang="en-US" dirty="0"/>
          </a:p>
          <a:p>
            <a:pPr marL="342900" indent="-342900">
              <a:lnSpc>
                <a:spcPct val="100000"/>
              </a:lnSpc>
              <a:buFont typeface="Wingdings" panose="05000000000000000000" pitchFamily="2" charset="2"/>
              <a:buChar char="ü"/>
            </a:pPr>
            <a:r>
              <a:rPr lang="en-US" dirty="0"/>
              <a:t>Have 2023 National NSSLHA membership </a:t>
            </a:r>
          </a:p>
          <a:p>
            <a:pPr marL="342900" indent="-342900">
              <a:lnSpc>
                <a:spcPct val="100000"/>
              </a:lnSpc>
              <a:buFont typeface="Wingdings" panose="05000000000000000000" pitchFamily="2" charset="2"/>
              <a:buChar char="q"/>
            </a:pPr>
            <a:r>
              <a:rPr lang="en-US" dirty="0"/>
              <a:t>Renew your membership in 2024</a:t>
            </a:r>
          </a:p>
          <a:p>
            <a:pPr marL="342900" indent="-342900">
              <a:lnSpc>
                <a:spcPct val="100000"/>
              </a:lnSpc>
              <a:buFont typeface="Wingdings" panose="05000000000000000000" pitchFamily="2" charset="2"/>
              <a:buChar char="q"/>
            </a:pPr>
            <a:r>
              <a:rPr lang="en-US" dirty="0"/>
              <a:t>Pay for your ASHA membership and certification by August 31, 2025</a:t>
            </a:r>
          </a:p>
        </p:txBody>
      </p:sp>
    </p:spTree>
    <p:extLst>
      <p:ext uri="{BB962C8B-B14F-4D97-AF65-F5344CB8AC3E}">
        <p14:creationId xmlns:p14="http://schemas.microsoft.com/office/powerpoint/2010/main" val="26708245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966D7-BE95-CC46-9117-5734B19BEB40}"/>
              </a:ext>
            </a:extLst>
          </p:cNvPr>
          <p:cNvSpPr>
            <a:spLocks noGrp="1"/>
          </p:cNvSpPr>
          <p:nvPr>
            <p:ph type="title"/>
          </p:nvPr>
        </p:nvSpPr>
        <p:spPr>
          <a:xfrm>
            <a:off x="838200" y="552450"/>
            <a:ext cx="10763250" cy="1052627"/>
          </a:xfrm>
        </p:spPr>
        <p:txBody>
          <a:bodyPr>
            <a:normAutofit/>
          </a:bodyPr>
          <a:lstStyle/>
          <a:p>
            <a:r>
              <a:rPr lang="en-US"/>
              <a:t>WHEN TO JOIN NATIONAL NSSLHA</a:t>
            </a:r>
          </a:p>
        </p:txBody>
      </p:sp>
      <p:graphicFrame>
        <p:nvGraphicFramePr>
          <p:cNvPr id="31" name="Table 31">
            <a:extLst>
              <a:ext uri="{FF2B5EF4-FFF2-40B4-BE49-F238E27FC236}">
                <a16:creationId xmlns:a16="http://schemas.microsoft.com/office/drawing/2014/main" id="{DA607B53-57EF-475D-8029-3404E15865F0}"/>
              </a:ext>
            </a:extLst>
          </p:cNvPr>
          <p:cNvGraphicFramePr>
            <a:graphicFrameLocks noGrp="1"/>
          </p:cNvGraphicFramePr>
          <p:nvPr>
            <p:extLst>
              <p:ext uri="{D42A27DB-BD31-4B8C-83A1-F6EECF244321}">
                <p14:modId xmlns:p14="http://schemas.microsoft.com/office/powerpoint/2010/main" val="743548958"/>
              </p:ext>
            </p:extLst>
          </p:nvPr>
        </p:nvGraphicFramePr>
        <p:xfrm>
          <a:off x="333373" y="1957917"/>
          <a:ext cx="11525254" cy="3670210"/>
        </p:xfrm>
        <a:graphic>
          <a:graphicData uri="http://schemas.openxmlformats.org/drawingml/2006/table">
            <a:tbl>
              <a:tblPr firstRow="1" bandRow="1">
                <a:tableStyleId>{5940675A-B579-460E-94D1-54222C63F5DA}</a:tableStyleId>
              </a:tblPr>
              <a:tblGrid>
                <a:gridCol w="886558">
                  <a:extLst>
                    <a:ext uri="{9D8B030D-6E8A-4147-A177-3AD203B41FA5}">
                      <a16:colId xmlns:a16="http://schemas.microsoft.com/office/drawing/2014/main" val="253390968"/>
                    </a:ext>
                  </a:extLst>
                </a:gridCol>
                <a:gridCol w="886558">
                  <a:extLst>
                    <a:ext uri="{9D8B030D-6E8A-4147-A177-3AD203B41FA5}">
                      <a16:colId xmlns:a16="http://schemas.microsoft.com/office/drawing/2014/main" val="1093524274"/>
                    </a:ext>
                  </a:extLst>
                </a:gridCol>
                <a:gridCol w="886558">
                  <a:extLst>
                    <a:ext uri="{9D8B030D-6E8A-4147-A177-3AD203B41FA5}">
                      <a16:colId xmlns:a16="http://schemas.microsoft.com/office/drawing/2014/main" val="769118989"/>
                    </a:ext>
                  </a:extLst>
                </a:gridCol>
                <a:gridCol w="886558">
                  <a:extLst>
                    <a:ext uri="{9D8B030D-6E8A-4147-A177-3AD203B41FA5}">
                      <a16:colId xmlns:a16="http://schemas.microsoft.com/office/drawing/2014/main" val="1523094469"/>
                    </a:ext>
                  </a:extLst>
                </a:gridCol>
                <a:gridCol w="886558">
                  <a:extLst>
                    <a:ext uri="{9D8B030D-6E8A-4147-A177-3AD203B41FA5}">
                      <a16:colId xmlns:a16="http://schemas.microsoft.com/office/drawing/2014/main" val="805229175"/>
                    </a:ext>
                  </a:extLst>
                </a:gridCol>
                <a:gridCol w="886558">
                  <a:extLst>
                    <a:ext uri="{9D8B030D-6E8A-4147-A177-3AD203B41FA5}">
                      <a16:colId xmlns:a16="http://schemas.microsoft.com/office/drawing/2014/main" val="1260849351"/>
                    </a:ext>
                  </a:extLst>
                </a:gridCol>
                <a:gridCol w="886558">
                  <a:extLst>
                    <a:ext uri="{9D8B030D-6E8A-4147-A177-3AD203B41FA5}">
                      <a16:colId xmlns:a16="http://schemas.microsoft.com/office/drawing/2014/main" val="380435263"/>
                    </a:ext>
                  </a:extLst>
                </a:gridCol>
                <a:gridCol w="886558">
                  <a:extLst>
                    <a:ext uri="{9D8B030D-6E8A-4147-A177-3AD203B41FA5}">
                      <a16:colId xmlns:a16="http://schemas.microsoft.com/office/drawing/2014/main" val="3098626412"/>
                    </a:ext>
                  </a:extLst>
                </a:gridCol>
                <a:gridCol w="886558">
                  <a:extLst>
                    <a:ext uri="{9D8B030D-6E8A-4147-A177-3AD203B41FA5}">
                      <a16:colId xmlns:a16="http://schemas.microsoft.com/office/drawing/2014/main" val="2263618846"/>
                    </a:ext>
                  </a:extLst>
                </a:gridCol>
                <a:gridCol w="886558">
                  <a:extLst>
                    <a:ext uri="{9D8B030D-6E8A-4147-A177-3AD203B41FA5}">
                      <a16:colId xmlns:a16="http://schemas.microsoft.com/office/drawing/2014/main" val="2354280036"/>
                    </a:ext>
                  </a:extLst>
                </a:gridCol>
                <a:gridCol w="886558">
                  <a:extLst>
                    <a:ext uri="{9D8B030D-6E8A-4147-A177-3AD203B41FA5}">
                      <a16:colId xmlns:a16="http://schemas.microsoft.com/office/drawing/2014/main" val="3715488412"/>
                    </a:ext>
                  </a:extLst>
                </a:gridCol>
                <a:gridCol w="886558">
                  <a:extLst>
                    <a:ext uri="{9D8B030D-6E8A-4147-A177-3AD203B41FA5}">
                      <a16:colId xmlns:a16="http://schemas.microsoft.com/office/drawing/2014/main" val="190000869"/>
                    </a:ext>
                  </a:extLst>
                </a:gridCol>
                <a:gridCol w="886558">
                  <a:extLst>
                    <a:ext uri="{9D8B030D-6E8A-4147-A177-3AD203B41FA5}">
                      <a16:colId xmlns:a16="http://schemas.microsoft.com/office/drawing/2014/main" val="3824639510"/>
                    </a:ext>
                  </a:extLst>
                </a:gridCol>
              </a:tblGrid>
              <a:tr h="531624">
                <a:tc rowSpan="2">
                  <a:txBody>
                    <a:bodyPr/>
                    <a:lstStyle/>
                    <a:p>
                      <a:pPr algn="ctr"/>
                      <a:endParaRPr lang="en-US" sz="2000" baseline="0" dirty="0"/>
                    </a:p>
                    <a:p>
                      <a:pPr algn="ctr"/>
                      <a:r>
                        <a:rPr lang="en-US" sz="2000" b="0" baseline="0" dirty="0">
                          <a:solidFill>
                            <a:schemeClr val="tx1"/>
                          </a:solidFill>
                        </a:rPr>
                        <a:t>2023</a:t>
                      </a:r>
                    </a:p>
                    <a:p>
                      <a:pPr algn="ctr"/>
                      <a:endParaRPr lang="en-US" sz="2000" baseline="0" dirty="0"/>
                    </a:p>
                  </a:txBody>
                  <a:tcPr>
                    <a:lnR w="12700" cap="flat" cmpd="sng" algn="ctr">
                      <a:solidFill>
                        <a:schemeClr val="tx1"/>
                      </a:solidFill>
                      <a:prstDash val="solid"/>
                      <a:round/>
                      <a:headEnd type="none" w="med" len="med"/>
                      <a:tailEnd type="none" w="med" len="med"/>
                    </a:lnR>
                  </a:tcPr>
                </a:tc>
                <a:tc>
                  <a:txBody>
                    <a:bodyPr/>
                    <a:lstStyle/>
                    <a:p>
                      <a:pPr algn="ctr"/>
                      <a:r>
                        <a:rPr lang="en-US" sz="2000"/>
                        <a:t>JAN</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000"/>
                        <a:t>FEB</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000"/>
                        <a:t>MAR</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000"/>
                        <a:t>APR</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000"/>
                        <a:t>MAY</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000"/>
                        <a:t>JUN</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000"/>
                        <a:t>JUL</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000"/>
                        <a:t>AUG</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000"/>
                        <a:t>SEP</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000"/>
                        <a:t>OCT</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000"/>
                        <a:t>NOV</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000"/>
                        <a:t>DEC</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09322306"/>
                  </a:ext>
                </a:extLst>
              </a:tr>
              <a:tr h="539409">
                <a:tc vMerge="1">
                  <a:txBody>
                    <a:bodyPr/>
                    <a:lstStyle/>
                    <a:p>
                      <a:endParaRPr lang="en-US" sz="2400"/>
                    </a:p>
                  </a:txBody>
                  <a:tcPr/>
                </a:tc>
                <a:tc>
                  <a:txBody>
                    <a:bodyPr/>
                    <a:lstStyle/>
                    <a:p>
                      <a:pPr algn="ctr"/>
                      <a:endParaRPr lang="en-US" sz="2000"/>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r>
                        <a:rPr lang="en-US" sz="1800" dirty="0">
                          <a:solidFill>
                            <a:schemeClr val="bg1"/>
                          </a:solidFill>
                        </a:rPr>
                        <a:t>2023 Membership Expires 12/31</a:t>
                      </a:r>
                      <a:endParaRPr lang="en-US" sz="2400" dirty="0">
                        <a:solidFill>
                          <a:schemeClr val="bg1"/>
                        </a:solidFill>
                      </a:endParaRPr>
                    </a:p>
                    <a:p>
                      <a:pPr algn="ctr"/>
                      <a:r>
                        <a:rPr lang="en-US" sz="2400" dirty="0">
                          <a:solidFill>
                            <a:schemeClr val="bg1"/>
                          </a:solidFill>
                        </a:rPr>
                        <a:t>2024 Membership Open</a:t>
                      </a: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6A54"/>
                    </a:solidFill>
                  </a:tcPr>
                </a:tc>
                <a:tc hMerge="1">
                  <a:txBody>
                    <a:bodyPr/>
                    <a:lstStyle/>
                    <a:p>
                      <a:endParaRPr lang="en-US" sz="2400"/>
                    </a:p>
                  </a:txBody>
                  <a:tcPr/>
                </a:tc>
                <a:tc hMerge="1">
                  <a:txBody>
                    <a:bodyPr/>
                    <a:lstStyle/>
                    <a:p>
                      <a:endParaRPr lang="en-US" sz="2400"/>
                    </a:p>
                  </a:txBody>
                  <a:tcPr/>
                </a:tc>
                <a:tc hMerge="1">
                  <a:txBody>
                    <a:bodyPr/>
                    <a:lstStyle/>
                    <a:p>
                      <a:endParaRPr lang="en-US" sz="2400"/>
                    </a:p>
                  </a:txBody>
                  <a:tcPr/>
                </a:tc>
                <a:extLst>
                  <a:ext uri="{0D108BD9-81ED-4DB2-BD59-A6C34878D82A}">
                    <a16:rowId xmlns:a16="http://schemas.microsoft.com/office/drawing/2014/main" val="936802870"/>
                  </a:ext>
                </a:extLst>
              </a:tr>
              <a:tr h="459733">
                <a:tc rowSpan="2">
                  <a:txBody>
                    <a:bodyPr/>
                    <a:lstStyle/>
                    <a:p>
                      <a:pPr algn="ctr"/>
                      <a:endParaRPr lang="en-US" sz="2000" dirty="0"/>
                    </a:p>
                    <a:p>
                      <a:pPr algn="ctr"/>
                      <a:r>
                        <a:rPr lang="en-US" sz="2000" b="1" dirty="0">
                          <a:solidFill>
                            <a:srgbClr val="E56A54"/>
                          </a:solidFill>
                        </a:rPr>
                        <a:t>2024</a:t>
                      </a:r>
                    </a:p>
                    <a:p>
                      <a:pPr algn="ctr"/>
                      <a:endParaRPr lang="en-US" sz="2000" dirty="0"/>
                    </a:p>
                  </a:txBody>
                  <a:tcPr>
                    <a:lnR w="12700" cap="flat" cmpd="sng" algn="ctr">
                      <a:solidFill>
                        <a:schemeClr val="tx1"/>
                      </a:solidFill>
                      <a:prstDash val="solid"/>
                      <a:round/>
                      <a:headEnd type="none" w="med" len="med"/>
                      <a:tailEnd type="none" w="med" len="med"/>
                    </a:lnR>
                  </a:tcPr>
                </a:tc>
                <a:tc>
                  <a:txBody>
                    <a:bodyPr/>
                    <a:lstStyle/>
                    <a:p>
                      <a:pPr algn="ctr"/>
                      <a:r>
                        <a:rPr lang="en-US" sz="2000"/>
                        <a:t>JAN</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000"/>
                        <a:t>FEB</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000"/>
                        <a:t>MAR</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000"/>
                        <a:t>APR</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000"/>
                        <a:t>MAY</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000"/>
                        <a:t>JUN</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000"/>
                        <a:t>JUL</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000"/>
                        <a:t>AUG</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000"/>
                        <a:t>SEP</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000"/>
                        <a:t>OCT</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000"/>
                        <a:t>NOV</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000"/>
                        <a:t>DEC</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18412922"/>
                  </a:ext>
                </a:extLst>
              </a:tr>
              <a:tr h="0">
                <a:tc vMerge="1">
                  <a:txBody>
                    <a:bodyPr/>
                    <a:lstStyle/>
                    <a:p>
                      <a:endParaRPr lang="en-US" sz="2400"/>
                    </a:p>
                  </a:txBody>
                  <a:tcPr/>
                </a:tc>
                <a:tc gridSpan="8">
                  <a:txBody>
                    <a:bodyPr/>
                    <a:lstStyle/>
                    <a:p>
                      <a:pPr algn="ctr"/>
                      <a:r>
                        <a:rPr lang="en-US" sz="2400">
                          <a:solidFill>
                            <a:schemeClr val="bg1"/>
                          </a:solidFill>
                        </a:rPr>
                        <a:t>Available For Purchase </a:t>
                      </a:r>
                      <a:r>
                        <a:rPr lang="en-US" sz="2400">
                          <a:solidFill>
                            <a:schemeClr val="bg1"/>
                          </a:solidFill>
                          <a:sym typeface="Wingdings" panose="05000000000000000000" pitchFamily="2" charset="2"/>
                        </a:rPr>
                        <a:t></a:t>
                      </a:r>
                      <a:endParaRPr lang="en-US" sz="2400">
                        <a:solidFill>
                          <a:schemeClr val="bg1"/>
                        </a:solidFill>
                      </a:endParaRP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6A54"/>
                    </a:solidFill>
                  </a:tcPr>
                </a:tc>
                <a:tc hMerge="1">
                  <a:txBody>
                    <a:bodyPr/>
                    <a:lstStyle/>
                    <a:p>
                      <a:endParaRPr lang="en-US" sz="2400"/>
                    </a:p>
                  </a:txBody>
                  <a:tcPr/>
                </a:tc>
                <a:tc hMerge="1">
                  <a:txBody>
                    <a:bodyPr/>
                    <a:lstStyle/>
                    <a:p>
                      <a:endParaRPr lang="en-US" sz="2400"/>
                    </a:p>
                  </a:txBody>
                  <a:tcPr/>
                </a:tc>
                <a:tc hMerge="1">
                  <a:txBody>
                    <a:bodyPr/>
                    <a:lstStyle/>
                    <a:p>
                      <a:endParaRPr lang="en-US" sz="2400"/>
                    </a:p>
                  </a:txBody>
                  <a:tcPr/>
                </a:tc>
                <a:tc hMerge="1">
                  <a:txBody>
                    <a:bodyPr/>
                    <a:lstStyle/>
                    <a:p>
                      <a:endParaRPr lang="en-US" sz="2400"/>
                    </a:p>
                  </a:txBody>
                  <a:tcPr/>
                </a:tc>
                <a:tc hMerge="1">
                  <a:txBody>
                    <a:bodyPr/>
                    <a:lstStyle/>
                    <a:p>
                      <a:endParaRPr lang="en-US" sz="2400"/>
                    </a:p>
                  </a:txBody>
                  <a:tcPr/>
                </a:tc>
                <a:tc hMerge="1">
                  <a:txBody>
                    <a:bodyPr/>
                    <a:lstStyle/>
                    <a:p>
                      <a:endParaRPr lang="en-US" sz="2400"/>
                    </a:p>
                  </a:txBody>
                  <a:tcPr/>
                </a:tc>
                <a:tc hMerge="1">
                  <a:txBody>
                    <a:bodyPr/>
                    <a:lstStyle/>
                    <a:p>
                      <a:endParaRPr lang="en-US" sz="2400"/>
                    </a:p>
                  </a:txBody>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rPr>
                        <a:t>2024 Membership Expires 12/31</a:t>
                      </a:r>
                    </a:p>
                    <a:p>
                      <a:pPr algn="ctr"/>
                      <a:r>
                        <a:rPr lang="en-US" sz="2400" dirty="0">
                          <a:solidFill>
                            <a:schemeClr val="bg1"/>
                          </a:solidFill>
                        </a:rPr>
                        <a:t>2025 Membership Open</a:t>
                      </a: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7C5D5"/>
                    </a:solidFill>
                  </a:tcPr>
                </a:tc>
                <a:tc hMerge="1">
                  <a:txBody>
                    <a:bodyPr/>
                    <a:lstStyle/>
                    <a:p>
                      <a:endParaRPr lang="en-US" sz="2400"/>
                    </a:p>
                  </a:txBody>
                  <a:tcPr/>
                </a:tc>
                <a:tc hMerge="1">
                  <a:txBody>
                    <a:bodyPr/>
                    <a:lstStyle/>
                    <a:p>
                      <a:endParaRPr lang="en-US" sz="2400"/>
                    </a:p>
                  </a:txBody>
                  <a:tcPr/>
                </a:tc>
                <a:tc hMerge="1">
                  <a:txBody>
                    <a:bodyPr/>
                    <a:lstStyle/>
                    <a:p>
                      <a:endParaRPr lang="en-US" sz="2400"/>
                    </a:p>
                  </a:txBody>
                  <a:tcPr/>
                </a:tc>
                <a:extLst>
                  <a:ext uri="{0D108BD9-81ED-4DB2-BD59-A6C34878D82A}">
                    <a16:rowId xmlns:a16="http://schemas.microsoft.com/office/drawing/2014/main" val="166115647"/>
                  </a:ext>
                </a:extLst>
              </a:tr>
              <a:tr h="484293">
                <a:tc rowSpan="2">
                  <a:txBody>
                    <a:bodyPr/>
                    <a:lstStyle/>
                    <a:p>
                      <a:pPr algn="ctr"/>
                      <a:endParaRPr lang="en-US" sz="2000" dirty="0"/>
                    </a:p>
                    <a:p>
                      <a:pPr algn="ctr"/>
                      <a:r>
                        <a:rPr lang="en-US" sz="2000" b="1" dirty="0">
                          <a:solidFill>
                            <a:srgbClr val="77C5D5"/>
                          </a:solidFill>
                        </a:rPr>
                        <a:t>2025</a:t>
                      </a:r>
                    </a:p>
                    <a:p>
                      <a:pPr algn="ctr"/>
                      <a:endParaRPr lang="en-US" sz="2000" dirty="0"/>
                    </a:p>
                  </a:txBody>
                  <a:tcPr>
                    <a:lnR w="12700" cap="flat" cmpd="sng" algn="ctr">
                      <a:solidFill>
                        <a:schemeClr val="tx1"/>
                      </a:solidFill>
                      <a:prstDash val="solid"/>
                      <a:round/>
                      <a:headEnd type="none" w="med" len="med"/>
                      <a:tailEnd type="none" w="med" len="med"/>
                    </a:lnR>
                  </a:tcPr>
                </a:tc>
                <a:tc>
                  <a:txBody>
                    <a:bodyPr/>
                    <a:lstStyle/>
                    <a:p>
                      <a:pPr algn="ctr"/>
                      <a:r>
                        <a:rPr lang="en-US" sz="2000"/>
                        <a:t>JAN</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000"/>
                        <a:t>FEB</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000"/>
                        <a:t>MAR</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000"/>
                        <a:t>APR</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000"/>
                        <a:t>MAY</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000"/>
                        <a:t>JUN</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000"/>
                        <a:t>JUL</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000"/>
                        <a:t>AUG</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000"/>
                        <a:t>SEP</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000"/>
                        <a:t>OCT</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000"/>
                        <a:t>NOV</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000"/>
                        <a:t>DEC</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08621297"/>
                  </a:ext>
                </a:extLst>
              </a:tr>
              <a:tr h="340367">
                <a:tc vMerge="1">
                  <a:txBody>
                    <a:bodyPr/>
                    <a:lstStyle/>
                    <a:p>
                      <a:endParaRPr lang="en-US" sz="2400"/>
                    </a:p>
                  </a:txBody>
                  <a:tcPr/>
                </a:tc>
                <a:tc gridSpan="8">
                  <a:txBody>
                    <a:bodyPr/>
                    <a:lstStyle/>
                    <a:p>
                      <a:pPr algn="ctr"/>
                      <a:r>
                        <a:rPr lang="en-US" sz="2400">
                          <a:solidFill>
                            <a:schemeClr val="bg1"/>
                          </a:solidFill>
                        </a:rPr>
                        <a:t>Available For Purchase </a:t>
                      </a:r>
                      <a:r>
                        <a:rPr lang="en-US" sz="2400">
                          <a:solidFill>
                            <a:schemeClr val="bg1"/>
                          </a:solidFill>
                          <a:sym typeface="Wingdings" panose="05000000000000000000" pitchFamily="2" charset="2"/>
                        </a:rPr>
                        <a:t> </a:t>
                      </a:r>
                      <a:endParaRPr lang="en-US" sz="2400">
                        <a:solidFill>
                          <a:schemeClr val="bg1"/>
                        </a:solidFill>
                      </a:endParaRP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7C5D5"/>
                    </a:solidFill>
                  </a:tcPr>
                </a:tc>
                <a:tc hMerge="1">
                  <a:txBody>
                    <a:bodyPr/>
                    <a:lstStyle/>
                    <a:p>
                      <a:endParaRPr lang="en-US" sz="2400"/>
                    </a:p>
                  </a:txBody>
                  <a:tcPr/>
                </a:tc>
                <a:tc hMerge="1">
                  <a:txBody>
                    <a:bodyPr/>
                    <a:lstStyle/>
                    <a:p>
                      <a:endParaRPr lang="en-US" sz="2400"/>
                    </a:p>
                  </a:txBody>
                  <a:tcPr/>
                </a:tc>
                <a:tc hMerge="1">
                  <a:txBody>
                    <a:bodyPr/>
                    <a:lstStyle/>
                    <a:p>
                      <a:endParaRPr lang="en-US" sz="2400"/>
                    </a:p>
                  </a:txBody>
                  <a:tcPr/>
                </a:tc>
                <a:tc hMerge="1">
                  <a:txBody>
                    <a:bodyPr/>
                    <a:lstStyle/>
                    <a:p>
                      <a:endParaRPr lang="en-US" sz="2400"/>
                    </a:p>
                  </a:txBody>
                  <a:tcPr/>
                </a:tc>
                <a:tc hMerge="1">
                  <a:txBody>
                    <a:bodyPr/>
                    <a:lstStyle/>
                    <a:p>
                      <a:endParaRPr lang="en-US" sz="2400"/>
                    </a:p>
                  </a:txBody>
                  <a:tcPr/>
                </a:tc>
                <a:tc hMerge="1">
                  <a:txBody>
                    <a:bodyPr/>
                    <a:lstStyle/>
                    <a:p>
                      <a:endParaRPr lang="en-US" sz="2400"/>
                    </a:p>
                  </a:txBody>
                  <a:tcPr/>
                </a:tc>
                <a:tc hMerge="1">
                  <a:txBody>
                    <a:bodyPr/>
                    <a:lstStyle/>
                    <a:p>
                      <a:endParaRPr lang="en-US" sz="2400"/>
                    </a:p>
                  </a:txBody>
                  <a:tcPr/>
                </a:tc>
                <a:tc gridSpan="4">
                  <a:txBody>
                    <a:bodyPr/>
                    <a:lstStyle/>
                    <a:p>
                      <a:pPr algn="ctr"/>
                      <a:r>
                        <a:rPr lang="en-US" sz="1800" b="0" dirty="0">
                          <a:solidFill>
                            <a:schemeClr val="bg1"/>
                          </a:solidFill>
                        </a:rPr>
                        <a:t>2025 Membership Expires 12/31</a:t>
                      </a:r>
                    </a:p>
                    <a:p>
                      <a:pPr algn="ctr"/>
                      <a:r>
                        <a:rPr lang="en-US" sz="2400" b="0" dirty="0">
                          <a:solidFill>
                            <a:schemeClr val="bg1"/>
                          </a:solidFill>
                        </a:rPr>
                        <a:t>2026 Membership Open</a:t>
                      </a: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sz="2400"/>
                    </a:p>
                  </a:txBody>
                  <a:tcPr/>
                </a:tc>
                <a:tc hMerge="1">
                  <a:txBody>
                    <a:bodyPr/>
                    <a:lstStyle/>
                    <a:p>
                      <a:endParaRPr lang="en-US" sz="2400"/>
                    </a:p>
                  </a:txBody>
                  <a:tcPr/>
                </a:tc>
                <a:tc hMerge="1">
                  <a:txBody>
                    <a:bodyPr/>
                    <a:lstStyle/>
                    <a:p>
                      <a:endParaRPr lang="en-US" sz="2400"/>
                    </a:p>
                  </a:txBody>
                  <a:tcPr/>
                </a:tc>
                <a:extLst>
                  <a:ext uri="{0D108BD9-81ED-4DB2-BD59-A6C34878D82A}">
                    <a16:rowId xmlns:a16="http://schemas.microsoft.com/office/drawing/2014/main" val="1608223059"/>
                  </a:ext>
                </a:extLst>
              </a:tr>
            </a:tbl>
          </a:graphicData>
        </a:graphic>
      </p:graphicFrame>
    </p:spTree>
    <p:extLst>
      <p:ext uri="{BB962C8B-B14F-4D97-AF65-F5344CB8AC3E}">
        <p14:creationId xmlns:p14="http://schemas.microsoft.com/office/powerpoint/2010/main" val="11004245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6" name="Google Shape;256;p38"/>
          <p:cNvSpPr/>
          <p:nvPr/>
        </p:nvSpPr>
        <p:spPr>
          <a:xfrm>
            <a:off x="498556" y="2255580"/>
            <a:ext cx="5766600" cy="2244600"/>
          </a:xfrm>
          <a:prstGeom prst="rect">
            <a:avLst/>
          </a:prstGeom>
          <a:noFill/>
          <a:ln>
            <a:noFill/>
          </a:ln>
        </p:spPr>
        <p:txBody>
          <a:bodyPr spcFirstLastPara="1" wrap="square" lIns="91425" tIns="45700" rIns="91425" bIns="45700" anchor="t" anchorCtr="0">
            <a:noAutofit/>
          </a:bodyPr>
          <a:lstStyle/>
          <a:p>
            <a:pPr marL="457200" marR="0" lvl="0" indent="0" algn="l" rtl="0">
              <a:lnSpc>
                <a:spcPct val="100000"/>
              </a:lnSpc>
              <a:spcBef>
                <a:spcPts val="0"/>
              </a:spcBef>
              <a:spcAft>
                <a:spcPts val="0"/>
              </a:spcAft>
              <a:buNone/>
            </a:pPr>
            <a:endParaRPr sz="2200" b="0" i="0" u="none" strike="noStrike" cap="none">
              <a:solidFill>
                <a:srgbClr val="3F4444"/>
              </a:solidFill>
              <a:latin typeface="Calibri"/>
              <a:ea typeface="Calibri"/>
              <a:cs typeface="Calibri"/>
              <a:sym typeface="Calibri"/>
            </a:endParaRPr>
          </a:p>
        </p:txBody>
      </p:sp>
      <p:sp>
        <p:nvSpPr>
          <p:cNvPr id="257" name="Google Shape;257;p38"/>
          <p:cNvSpPr/>
          <p:nvPr/>
        </p:nvSpPr>
        <p:spPr>
          <a:xfrm>
            <a:off x="498556" y="1387327"/>
            <a:ext cx="4327227" cy="2766024"/>
          </a:xfrm>
          <a:prstGeom prst="rect">
            <a:avLst/>
          </a:prstGeom>
          <a:noFill/>
          <a:ln>
            <a:noFill/>
          </a:ln>
        </p:spPr>
        <p:txBody>
          <a:bodyPr spcFirstLastPara="1" wrap="square" lIns="91425" tIns="45700" rIns="91425" bIns="45700" anchor="t" anchorCtr="0">
            <a:noAutofit/>
          </a:bodyPr>
          <a:lstStyle/>
          <a:p>
            <a:pPr marL="342900" marR="0" lvl="0" indent="-228600" algn="l" rtl="0">
              <a:lnSpc>
                <a:spcPct val="100000"/>
              </a:lnSpc>
              <a:spcBef>
                <a:spcPts val="0"/>
              </a:spcBef>
              <a:spcAft>
                <a:spcPts val="0"/>
              </a:spcAft>
              <a:buClr>
                <a:schemeClr val="dk1"/>
              </a:buClr>
              <a:buSzPts val="1800"/>
              <a:buFont typeface="Arial"/>
              <a:buNone/>
            </a:pPr>
            <a:endParaRPr sz="1800" b="0" i="1" u="none" strike="noStrike" cap="none" dirty="0">
              <a:solidFill>
                <a:srgbClr val="3F4444"/>
              </a:solidFill>
              <a:latin typeface="Arial"/>
              <a:ea typeface="Arial"/>
              <a:cs typeface="Arial"/>
              <a:sym typeface="Arial"/>
            </a:endParaRPr>
          </a:p>
        </p:txBody>
      </p:sp>
      <p:pic>
        <p:nvPicPr>
          <p:cNvPr id="7" name="Picture 6" descr="A qr code with circles and circles on a black background&#10;&#10;Description automatically generated">
            <a:extLst>
              <a:ext uri="{FF2B5EF4-FFF2-40B4-BE49-F238E27FC236}">
                <a16:creationId xmlns:a16="http://schemas.microsoft.com/office/drawing/2014/main" id="{99C04E70-A175-F18F-A73B-3A14EAB9D1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0466" y="603444"/>
            <a:ext cx="4956415" cy="4956415"/>
          </a:xfrm>
          <a:prstGeom prst="rect">
            <a:avLst/>
          </a:prstGeom>
        </p:spPr>
      </p:pic>
      <p:sp>
        <p:nvSpPr>
          <p:cNvPr id="8" name="Google Shape;259;p38">
            <a:extLst>
              <a:ext uri="{FF2B5EF4-FFF2-40B4-BE49-F238E27FC236}">
                <a16:creationId xmlns:a16="http://schemas.microsoft.com/office/drawing/2014/main" id="{BD436B24-8128-EDBF-D2C6-77647697CF10}"/>
              </a:ext>
            </a:extLst>
          </p:cNvPr>
          <p:cNvSpPr txBox="1"/>
          <p:nvPr/>
        </p:nvSpPr>
        <p:spPr>
          <a:xfrm>
            <a:off x="5142931" y="5477070"/>
            <a:ext cx="7049069" cy="77748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3200"/>
              <a:buFont typeface="Calibri"/>
              <a:buNone/>
            </a:pPr>
            <a:r>
              <a:rPr lang="en-US" sz="2800" b="0" i="0" u="none" strike="noStrike" cap="none" dirty="0">
                <a:solidFill>
                  <a:schemeClr val="dk2"/>
                </a:solidFill>
                <a:latin typeface="Calibri"/>
                <a:ea typeface="Arial"/>
                <a:cs typeface="Calibri"/>
                <a:sym typeface="Calibri"/>
              </a:rPr>
              <a:t>nsslha.org/membership/conversion-discount</a:t>
            </a:r>
            <a:endParaRPr sz="2800" b="0" i="0" u="none" strike="noStrike" cap="none" dirty="0">
              <a:solidFill>
                <a:srgbClr val="000000"/>
              </a:solidFill>
              <a:latin typeface="Arial"/>
              <a:ea typeface="Arial"/>
              <a:cs typeface="Arial"/>
              <a:sym typeface="Arial"/>
            </a:endParaRPr>
          </a:p>
        </p:txBody>
      </p:sp>
      <p:sp>
        <p:nvSpPr>
          <p:cNvPr id="9" name="Title 8">
            <a:extLst>
              <a:ext uri="{FF2B5EF4-FFF2-40B4-BE49-F238E27FC236}">
                <a16:creationId xmlns:a16="http://schemas.microsoft.com/office/drawing/2014/main" id="{B62AC442-9269-6971-AA4F-DE252E76798C}"/>
              </a:ext>
            </a:extLst>
          </p:cNvPr>
          <p:cNvSpPr>
            <a:spLocks noGrp="1"/>
          </p:cNvSpPr>
          <p:nvPr>
            <p:ph type="title"/>
          </p:nvPr>
        </p:nvSpPr>
        <p:spPr/>
        <p:txBody>
          <a:bodyPr/>
          <a:lstStyle/>
          <a:p>
            <a:r>
              <a:rPr lang="en-US" dirty="0"/>
              <a:t>TO LEARN MORE, VISIT</a:t>
            </a:r>
          </a:p>
        </p:txBody>
      </p:sp>
    </p:spTree>
    <p:extLst>
      <p:ext uri="{BB962C8B-B14F-4D97-AF65-F5344CB8AC3E}">
        <p14:creationId xmlns:p14="http://schemas.microsoft.com/office/powerpoint/2010/main" val="20854729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1"/>
          <p:cNvSpPr/>
          <p:nvPr/>
        </p:nvSpPr>
        <p:spPr>
          <a:xfrm>
            <a:off x="9066963" y="0"/>
            <a:ext cx="3125037"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86" name="Google Shape;286;p41"/>
          <p:cNvSpPr txBox="1">
            <a:spLocks noGrp="1"/>
          </p:cNvSpPr>
          <p:nvPr>
            <p:ph type="title"/>
          </p:nvPr>
        </p:nvSpPr>
        <p:spPr>
          <a:xfrm>
            <a:off x="838200" y="472556"/>
            <a:ext cx="5758543" cy="6610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2800"/>
              <a:buFont typeface="Calibri"/>
              <a:buNone/>
            </a:pPr>
            <a:r>
              <a:rPr lang="en-US" dirty="0"/>
              <a:t>FOLLOW National NSSLHA </a:t>
            </a:r>
            <a:endParaRPr dirty="0"/>
          </a:p>
        </p:txBody>
      </p:sp>
      <p:sp>
        <p:nvSpPr>
          <p:cNvPr id="287" name="Google Shape;287;p41"/>
          <p:cNvSpPr txBox="1">
            <a:spLocks noGrp="1"/>
          </p:cNvSpPr>
          <p:nvPr>
            <p:ph type="body" idx="1"/>
          </p:nvPr>
        </p:nvSpPr>
        <p:spPr>
          <a:xfrm>
            <a:off x="838200" y="1310278"/>
            <a:ext cx="5519569" cy="531661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1"/>
              </a:buClr>
              <a:buSzPts val="2400"/>
              <a:buNone/>
            </a:pPr>
            <a:r>
              <a:rPr lang="en-US" dirty="0">
                <a:solidFill>
                  <a:schemeClr val="accent1"/>
                </a:solidFill>
              </a:rPr>
              <a:t>Social Media Channels </a:t>
            </a:r>
            <a:endParaRPr dirty="0"/>
          </a:p>
          <a:p>
            <a:pPr marL="228600" lvl="0" indent="-228600" algn="l" rtl="0">
              <a:lnSpc>
                <a:spcPct val="90000"/>
              </a:lnSpc>
              <a:spcBef>
                <a:spcPts val="0"/>
              </a:spcBef>
              <a:spcAft>
                <a:spcPts val="0"/>
              </a:spcAft>
              <a:buClr>
                <a:srgbClr val="3F4444"/>
              </a:buClr>
              <a:buSzPts val="2400"/>
              <a:buChar char="•"/>
            </a:pPr>
            <a:r>
              <a:rPr lang="en-US" sz="2200" dirty="0">
                <a:solidFill>
                  <a:srgbClr val="3F4444"/>
                </a:solidFill>
              </a:rPr>
              <a:t>Instagram</a:t>
            </a:r>
            <a:endParaRPr sz="2200" dirty="0">
              <a:solidFill>
                <a:srgbClr val="3F4444"/>
              </a:solidFill>
            </a:endParaRPr>
          </a:p>
          <a:p>
            <a:pPr marL="228600" lvl="0" indent="-215900" algn="l" rtl="0">
              <a:lnSpc>
                <a:spcPct val="90000"/>
              </a:lnSpc>
              <a:spcBef>
                <a:spcPts val="0"/>
              </a:spcBef>
              <a:spcAft>
                <a:spcPts val="0"/>
              </a:spcAft>
              <a:buClr>
                <a:srgbClr val="3F4444"/>
              </a:buClr>
              <a:buSzPts val="2200"/>
              <a:buChar char="•"/>
            </a:pPr>
            <a:r>
              <a:rPr lang="en-US" sz="2200" dirty="0">
                <a:solidFill>
                  <a:srgbClr val="3F4444"/>
                </a:solidFill>
              </a:rPr>
              <a:t>LinkedIn</a:t>
            </a:r>
            <a:endParaRPr sz="2200" dirty="0">
              <a:solidFill>
                <a:srgbClr val="3F4444"/>
              </a:solidFill>
            </a:endParaRPr>
          </a:p>
          <a:p>
            <a:pPr marL="228600" lvl="0" indent="-228600" algn="l" rtl="0">
              <a:lnSpc>
                <a:spcPct val="90000"/>
              </a:lnSpc>
              <a:spcBef>
                <a:spcPts val="0"/>
              </a:spcBef>
              <a:spcAft>
                <a:spcPts val="0"/>
              </a:spcAft>
              <a:buClr>
                <a:srgbClr val="3F4444"/>
              </a:buClr>
              <a:buSzPts val="2400"/>
              <a:buChar char="•"/>
            </a:pPr>
            <a:r>
              <a:rPr lang="en-US" sz="2200" dirty="0">
                <a:solidFill>
                  <a:srgbClr val="3F4444"/>
                </a:solidFill>
              </a:rPr>
              <a:t>Facebook</a:t>
            </a:r>
          </a:p>
          <a:p>
            <a:pPr marL="228600" lvl="0" indent="-228600" algn="l" rtl="0">
              <a:lnSpc>
                <a:spcPct val="90000"/>
              </a:lnSpc>
              <a:spcBef>
                <a:spcPts val="0"/>
              </a:spcBef>
              <a:spcAft>
                <a:spcPts val="0"/>
              </a:spcAft>
              <a:buClr>
                <a:srgbClr val="3F4444"/>
              </a:buClr>
              <a:buSzPts val="2400"/>
              <a:buChar char="•"/>
            </a:pPr>
            <a:r>
              <a:rPr lang="en-US" sz="2200" dirty="0"/>
              <a:t>TikTok </a:t>
            </a:r>
          </a:p>
          <a:p>
            <a:pPr marL="228600" lvl="0" indent="-228600" algn="l" rtl="0">
              <a:lnSpc>
                <a:spcPct val="90000"/>
              </a:lnSpc>
              <a:spcBef>
                <a:spcPts val="0"/>
              </a:spcBef>
              <a:spcAft>
                <a:spcPts val="0"/>
              </a:spcAft>
              <a:buClr>
                <a:srgbClr val="3F4444"/>
              </a:buClr>
              <a:buSzPts val="2400"/>
              <a:buChar char="•"/>
            </a:pPr>
            <a:r>
              <a:rPr lang="en-US" sz="2200" dirty="0">
                <a:solidFill>
                  <a:srgbClr val="3F4444"/>
                </a:solidFill>
              </a:rPr>
              <a:t>Twitter </a:t>
            </a:r>
            <a:endParaRPr dirty="0">
              <a:solidFill>
                <a:srgbClr val="3F4444"/>
              </a:solidFill>
            </a:endParaRPr>
          </a:p>
          <a:p>
            <a:pPr marL="228600" lvl="0" indent="-228600" algn="l" rtl="0">
              <a:lnSpc>
                <a:spcPct val="90000"/>
              </a:lnSpc>
              <a:spcBef>
                <a:spcPts val="0"/>
              </a:spcBef>
              <a:spcAft>
                <a:spcPts val="0"/>
              </a:spcAft>
              <a:buClr>
                <a:srgbClr val="3F4444"/>
              </a:buClr>
              <a:buSzPts val="2400"/>
              <a:buChar char="•"/>
            </a:pPr>
            <a:r>
              <a:rPr lang="en-US" sz="2200" dirty="0">
                <a:solidFill>
                  <a:srgbClr val="3F4444"/>
                </a:solidFill>
              </a:rPr>
              <a:t>National NSSLHA Blog </a:t>
            </a:r>
            <a:endParaRPr sz="1000" dirty="0">
              <a:solidFill>
                <a:srgbClr val="3F4444"/>
              </a:solidFill>
            </a:endParaRPr>
          </a:p>
          <a:p>
            <a:pPr marL="0" lvl="0" indent="0" algn="l" rtl="0">
              <a:lnSpc>
                <a:spcPct val="90000"/>
              </a:lnSpc>
              <a:spcBef>
                <a:spcPts val="1000"/>
              </a:spcBef>
              <a:spcAft>
                <a:spcPts val="0"/>
              </a:spcAft>
              <a:buClr>
                <a:schemeClr val="accent1"/>
              </a:buClr>
              <a:buSzPts val="2400"/>
              <a:buNone/>
            </a:pPr>
            <a:endParaRPr sz="1000" dirty="0">
              <a:solidFill>
                <a:schemeClr val="accent1"/>
              </a:solidFill>
            </a:endParaRPr>
          </a:p>
          <a:p>
            <a:pPr marL="0" lvl="0" indent="0" algn="l" rtl="0">
              <a:lnSpc>
                <a:spcPct val="90000"/>
              </a:lnSpc>
              <a:spcBef>
                <a:spcPts val="1000"/>
              </a:spcBef>
              <a:spcAft>
                <a:spcPts val="0"/>
              </a:spcAft>
              <a:buClr>
                <a:schemeClr val="accent1"/>
              </a:buClr>
              <a:buSzPts val="2400"/>
              <a:buNone/>
            </a:pPr>
            <a:r>
              <a:rPr lang="en-US" dirty="0">
                <a:solidFill>
                  <a:schemeClr val="accent1"/>
                </a:solidFill>
              </a:rPr>
              <a:t>Instagram </a:t>
            </a:r>
            <a:endParaRPr sz="1200" dirty="0"/>
          </a:p>
          <a:p>
            <a:pPr marL="228600" marR="0" lvl="0" indent="-228600" algn="l" rtl="0">
              <a:lnSpc>
                <a:spcPct val="90000"/>
              </a:lnSpc>
              <a:spcBef>
                <a:spcPts val="0"/>
              </a:spcBef>
              <a:spcAft>
                <a:spcPts val="0"/>
              </a:spcAft>
              <a:buClr>
                <a:srgbClr val="444444"/>
              </a:buClr>
              <a:buSzPts val="2400"/>
              <a:buFont typeface="Arial"/>
              <a:buChar char="•"/>
            </a:pPr>
            <a:r>
              <a:rPr lang="en-US" sz="2200" b="0" i="0" u="none" strike="noStrike" cap="none" dirty="0">
                <a:solidFill>
                  <a:srgbClr val="444444"/>
                </a:solidFill>
                <a:latin typeface="Calibri"/>
                <a:ea typeface="Calibri"/>
                <a:cs typeface="Calibri"/>
                <a:sym typeface="Calibri"/>
              </a:rPr>
              <a:t>Motivation Monday </a:t>
            </a:r>
            <a:endParaRPr sz="2200" b="0" i="0" u="none" strike="noStrike" cap="none" dirty="0">
              <a:solidFill>
                <a:srgbClr val="444444"/>
              </a:solidFill>
              <a:latin typeface="Calibri"/>
              <a:ea typeface="Calibri"/>
              <a:cs typeface="Calibri"/>
              <a:sym typeface="Calibri"/>
            </a:endParaRPr>
          </a:p>
          <a:p>
            <a:pPr marL="228600" marR="0" lvl="0" indent="-215900" algn="l" rtl="0">
              <a:lnSpc>
                <a:spcPct val="90000"/>
              </a:lnSpc>
              <a:spcBef>
                <a:spcPts val="0"/>
              </a:spcBef>
              <a:spcAft>
                <a:spcPts val="0"/>
              </a:spcAft>
              <a:buClr>
                <a:srgbClr val="444444"/>
              </a:buClr>
              <a:buSzPts val="2200"/>
              <a:buChar char="•"/>
            </a:pPr>
            <a:r>
              <a:rPr lang="en-US" sz="2200" dirty="0">
                <a:solidFill>
                  <a:srgbClr val="444444"/>
                </a:solidFill>
              </a:rPr>
              <a:t>NSSLHA Blog posts</a:t>
            </a:r>
            <a:endParaRPr sz="2200" dirty="0">
              <a:solidFill>
                <a:srgbClr val="444444"/>
              </a:solidFill>
            </a:endParaRPr>
          </a:p>
          <a:p>
            <a:pPr marL="228600" marR="0" lvl="0" indent="-228600" algn="l" rtl="0">
              <a:lnSpc>
                <a:spcPct val="90000"/>
              </a:lnSpc>
              <a:spcBef>
                <a:spcPts val="0"/>
              </a:spcBef>
              <a:spcAft>
                <a:spcPts val="0"/>
              </a:spcAft>
              <a:buClr>
                <a:srgbClr val="444444"/>
              </a:buClr>
              <a:buSzPts val="2400"/>
              <a:buFont typeface="Arial"/>
              <a:buChar char="•"/>
            </a:pPr>
            <a:r>
              <a:rPr lang="en-US" sz="2200" dirty="0">
                <a:solidFill>
                  <a:srgbClr val="444444"/>
                </a:solidFill>
                <a:latin typeface="Calibri"/>
                <a:ea typeface="Calibri"/>
                <a:cs typeface="Calibri"/>
                <a:sym typeface="Calibri"/>
              </a:rPr>
              <a:t>What’s This Wednesday </a:t>
            </a:r>
            <a:endParaRPr dirty="0">
              <a:solidFill>
                <a:srgbClr val="444444"/>
              </a:solidFill>
            </a:endParaRPr>
          </a:p>
          <a:p>
            <a:pPr marL="228600" marR="0" lvl="0" indent="-228600" algn="l" rtl="0">
              <a:lnSpc>
                <a:spcPct val="90000"/>
              </a:lnSpc>
              <a:spcBef>
                <a:spcPts val="0"/>
              </a:spcBef>
              <a:spcAft>
                <a:spcPts val="0"/>
              </a:spcAft>
              <a:buClr>
                <a:srgbClr val="444444"/>
              </a:buClr>
              <a:buSzPts val="2400"/>
              <a:buFont typeface="Arial"/>
              <a:buChar char="•"/>
            </a:pPr>
            <a:r>
              <a:rPr lang="en-US" sz="2200" dirty="0">
                <a:solidFill>
                  <a:srgbClr val="444444"/>
                </a:solidFill>
                <a:latin typeface="Calibri"/>
                <a:ea typeface="Calibri"/>
                <a:cs typeface="Calibri"/>
                <a:sym typeface="Calibri"/>
              </a:rPr>
              <a:t>Giveaways &amp; </a:t>
            </a:r>
            <a:r>
              <a:rPr lang="en-US" sz="2200" dirty="0">
                <a:solidFill>
                  <a:srgbClr val="444444"/>
                </a:solidFill>
              </a:rPr>
              <a:t>m</a:t>
            </a:r>
            <a:r>
              <a:rPr lang="en-US" sz="2200" dirty="0">
                <a:solidFill>
                  <a:srgbClr val="444444"/>
                </a:solidFill>
                <a:latin typeface="Calibri"/>
                <a:ea typeface="Calibri"/>
                <a:cs typeface="Calibri"/>
                <a:sym typeface="Calibri"/>
              </a:rPr>
              <a:t>ore </a:t>
            </a:r>
          </a:p>
          <a:p>
            <a:pPr marL="228600" marR="0" lvl="0" indent="-228600" algn="l" rtl="0">
              <a:lnSpc>
                <a:spcPct val="90000"/>
              </a:lnSpc>
              <a:spcBef>
                <a:spcPts val="0"/>
              </a:spcBef>
              <a:spcAft>
                <a:spcPts val="0"/>
              </a:spcAft>
              <a:buClr>
                <a:srgbClr val="444444"/>
              </a:buClr>
              <a:buSzPts val="2400"/>
              <a:buFont typeface="Arial"/>
              <a:buChar char="•"/>
            </a:pPr>
            <a:endParaRPr lang="en-US" sz="2200" b="0" i="0" u="none" strike="noStrike" cap="none" dirty="0">
              <a:solidFill>
                <a:srgbClr val="444444"/>
              </a:solidFill>
              <a:latin typeface="Calibri"/>
              <a:ea typeface="Calibri"/>
              <a:cs typeface="Calibri"/>
              <a:sym typeface="Calibri"/>
            </a:endParaRPr>
          </a:p>
          <a:p>
            <a:pPr marL="0" marR="0" lvl="0" indent="0" algn="l" rtl="0">
              <a:lnSpc>
                <a:spcPct val="90000"/>
              </a:lnSpc>
              <a:spcBef>
                <a:spcPts val="0"/>
              </a:spcBef>
              <a:spcAft>
                <a:spcPts val="0"/>
              </a:spcAft>
              <a:buClr>
                <a:srgbClr val="444444"/>
              </a:buClr>
              <a:buSzPts val="2400"/>
              <a:buNone/>
            </a:pPr>
            <a:endParaRPr sz="2200" b="0" i="0" u="none" strike="noStrike" cap="none" dirty="0">
              <a:solidFill>
                <a:srgbClr val="444444"/>
              </a:solidFill>
              <a:latin typeface="Calibri"/>
              <a:ea typeface="Calibri"/>
              <a:cs typeface="Calibri"/>
              <a:sym typeface="Calibri"/>
            </a:endParaRPr>
          </a:p>
          <a:p>
            <a:pPr marL="228600" marR="0" lvl="0" indent="-76200" algn="l" rtl="0">
              <a:lnSpc>
                <a:spcPct val="90000"/>
              </a:lnSpc>
              <a:spcBef>
                <a:spcPts val="0"/>
              </a:spcBef>
              <a:spcAft>
                <a:spcPts val="0"/>
              </a:spcAft>
              <a:buClr>
                <a:srgbClr val="E56954"/>
              </a:buClr>
              <a:buSzPts val="2400"/>
              <a:buFont typeface="Arial"/>
              <a:buNone/>
            </a:pPr>
            <a:endParaRPr sz="1000" b="0" i="0" u="none" strike="noStrike" cap="none" dirty="0">
              <a:solidFill>
                <a:srgbClr val="3F4444"/>
              </a:solidFill>
              <a:latin typeface="Calibri"/>
              <a:ea typeface="Calibri"/>
              <a:cs typeface="Calibri"/>
              <a:sym typeface="Calibri"/>
            </a:endParaRPr>
          </a:p>
          <a:p>
            <a:pPr marL="0" lvl="0" indent="0" algn="l" rtl="0">
              <a:lnSpc>
                <a:spcPct val="90000"/>
              </a:lnSpc>
              <a:spcBef>
                <a:spcPts val="1000"/>
              </a:spcBef>
              <a:spcAft>
                <a:spcPts val="0"/>
              </a:spcAft>
              <a:buClr>
                <a:srgbClr val="3F4444"/>
              </a:buClr>
              <a:buSzPts val="2400"/>
              <a:buNone/>
            </a:pPr>
            <a:endParaRPr dirty="0"/>
          </a:p>
        </p:txBody>
      </p:sp>
      <p:pic>
        <p:nvPicPr>
          <p:cNvPr id="288" name="Google Shape;288;p41"/>
          <p:cNvPicPr preferRelativeResize="0"/>
          <p:nvPr/>
        </p:nvPicPr>
        <p:blipFill rotWithShape="1">
          <a:blip r:embed="rId3" cstate="email">
            <a:alphaModFix amt="19000"/>
            <a:extLst>
              <a:ext uri="{28A0092B-C50C-407E-A947-70E740481C1C}">
                <a14:useLocalDpi xmlns:a14="http://schemas.microsoft.com/office/drawing/2010/main"/>
              </a:ext>
            </a:extLst>
          </a:blip>
          <a:srcRect t="-1"/>
          <a:stretch/>
        </p:blipFill>
        <p:spPr>
          <a:xfrm>
            <a:off x="9526772" y="0"/>
            <a:ext cx="2665228" cy="6858000"/>
          </a:xfrm>
          <a:prstGeom prst="rect">
            <a:avLst/>
          </a:prstGeom>
          <a:noFill/>
          <a:ln>
            <a:noFill/>
          </a:ln>
        </p:spPr>
      </p:pic>
      <p:pic>
        <p:nvPicPr>
          <p:cNvPr id="289" name="Google Shape;289;p4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202066">
            <a:off x="6281029" y="706646"/>
            <a:ext cx="4468330" cy="5794001"/>
          </a:xfrm>
          <a:prstGeom prst="rect">
            <a:avLst/>
          </a:prstGeom>
          <a:noFill/>
          <a:ln>
            <a:noFill/>
          </a:ln>
        </p:spPr>
      </p:pic>
      <p:pic>
        <p:nvPicPr>
          <p:cNvPr id="290" name="Google Shape;290;p41"/>
          <p:cNvPicPr preferRelativeResize="0"/>
          <p:nvPr/>
        </p:nvPicPr>
        <p:blipFill rotWithShape="1">
          <a:blip r:embed="rId5" cstate="email">
            <a:alphaModFix/>
            <a:extLst>
              <a:ext uri="{28A0092B-C50C-407E-A947-70E740481C1C}">
                <a14:useLocalDpi xmlns:a14="http://schemas.microsoft.com/office/drawing/2010/main"/>
              </a:ext>
            </a:extLst>
          </a:blip>
          <a:srcRect b="45106"/>
          <a:stretch/>
        </p:blipFill>
        <p:spPr>
          <a:xfrm rot="196280">
            <a:off x="6627173" y="1239376"/>
            <a:ext cx="3837504" cy="456047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theme/theme1.xml><?xml version="1.0" encoding="utf-8"?>
<a:theme xmlns:a="http://schemas.openxmlformats.org/drawingml/2006/main" name="1_Office Theme">
  <a:themeElements>
    <a:clrScheme name="NSSLHA">
      <a:dk1>
        <a:srgbClr val="000000"/>
      </a:dk1>
      <a:lt1>
        <a:srgbClr val="FFFFFF"/>
      </a:lt1>
      <a:dk2>
        <a:srgbClr val="44546A"/>
      </a:dk2>
      <a:lt2>
        <a:srgbClr val="77C5D5"/>
      </a:lt2>
      <a:accent1>
        <a:srgbClr val="E56954"/>
      </a:accent1>
      <a:accent2>
        <a:srgbClr val="F1BE48"/>
      </a:accent2>
      <a:accent3>
        <a:srgbClr val="CBC3BC"/>
      </a:accent3>
      <a:accent4>
        <a:srgbClr val="E56954"/>
      </a:accent4>
      <a:accent5>
        <a:srgbClr val="77C5D5"/>
      </a:accent5>
      <a:accent6>
        <a:srgbClr val="4F7588"/>
      </a:accent6>
      <a:hlink>
        <a:srgbClr val="77C5D5"/>
      </a:hlink>
      <a:folHlink>
        <a:srgbClr val="4F758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SSLHA Powerpoint Template_Final" id="{86554687-F846-A046-9ED9-AFF08E658AC4}" vid="{F06A8C30-78C6-654A-9B1E-27C2522EED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3f67765-617e-4beb-8552-f0aa06b47339" xsi:nil="true"/>
    <_ip_UnifiedCompliancePolicyUIAction xmlns="http://schemas.microsoft.com/sharepoint/v3" xsi:nil="true"/>
    <Thumbnail xmlns="6c838264-1382-4d8d-8c27-2f4060ea0a40">
      <Url xsi:nil="true"/>
      <Description xsi:nil="true"/>
    </Thumbnail>
    <_ip_UnifiedCompliancePolicyProperties xmlns="http://schemas.microsoft.com/sharepoint/v3" xsi:nil="true"/>
    <lcf76f155ced4ddcb4097134ff3c332f xmlns="6c838264-1382-4d8d-8c27-2f4060ea0a40">
      <Terms xmlns="http://schemas.microsoft.com/office/infopath/2007/PartnerControls"/>
    </lcf76f155ced4ddcb4097134ff3c332f>
    <SharedWithUsers xmlns="23f67765-617e-4beb-8552-f0aa06b47339">
      <UserInfo>
        <DisplayName>Noelle Skvirsky</DisplayName>
        <AccountId>423</AccountId>
        <AccountType/>
      </UserInfo>
      <UserInfo>
        <DisplayName>Christine Baksi</DisplayName>
        <AccountId>414</AccountId>
        <AccountType/>
      </UserInfo>
      <UserInfo>
        <DisplayName>Alison Chernin</DisplayName>
        <AccountId>433</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83BA4DD4115FC458838F9FA8205C2AF" ma:contentTypeVersion="21" ma:contentTypeDescription="Create a new document." ma:contentTypeScope="" ma:versionID="b8eb6e7b468850ba6d17bde08e932c0d">
  <xsd:schema xmlns:xsd="http://www.w3.org/2001/XMLSchema" xmlns:xs="http://www.w3.org/2001/XMLSchema" xmlns:p="http://schemas.microsoft.com/office/2006/metadata/properties" xmlns:ns1="http://schemas.microsoft.com/sharepoint/v3" xmlns:ns2="6c838264-1382-4d8d-8c27-2f4060ea0a40" xmlns:ns3="23f67765-617e-4beb-8552-f0aa06b47339" targetNamespace="http://schemas.microsoft.com/office/2006/metadata/properties" ma:root="true" ma:fieldsID="1c92901813579b70d4ffb2e6fa74d41d" ns1:_="" ns2:_="" ns3:_="">
    <xsd:import namespace="http://schemas.microsoft.com/sharepoint/v3"/>
    <xsd:import namespace="6c838264-1382-4d8d-8c27-2f4060ea0a40"/>
    <xsd:import namespace="23f67765-617e-4beb-8552-f0aa06b4733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Thumbnail" minOccurs="0"/>
                <xsd:element ref="ns2:MediaLengthInSeconds" minOccurs="0"/>
                <xsd:element ref="ns2:lcf76f155ced4ddcb4097134ff3c332f" minOccurs="0"/>
                <xsd:element ref="ns3:TaxCatchAll" minOccurs="0"/>
                <xsd:element ref="ns1:_ip_UnifiedCompliancePolicyProperties" minOccurs="0"/>
                <xsd:element ref="ns1:_ip_UnifiedCompliancePolicyUIAc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5" nillable="true" ma:displayName="Unified Compliance Policy Properties" ma:hidden="true" ma:internalName="_ip_UnifiedCompliancePolicyProperties">
      <xsd:simpleType>
        <xsd:restriction base="dms:Note"/>
      </xsd:simpleType>
    </xsd:element>
    <xsd:element name="_ip_UnifiedCompliancePolicyUIAction" ma:index="2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c838264-1382-4d8d-8c27-2f4060ea0a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Thumbnail" ma:index="20" nillable="true" ma:displayName="Thumbnail" ma:format="Image" ma:internalName="Thumbnail">
      <xsd:complexType>
        <xsd:complexContent>
          <xsd:extension base="dms:URL">
            <xsd:sequence>
              <xsd:element name="Url" type="dms:ValidUrl" minOccurs="0" nillable="true"/>
              <xsd:element name="Description" type="xsd:string" nillable="true"/>
            </xsd:sequence>
          </xsd:extension>
        </xsd:complexContent>
      </xsd:complex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02fd663b-f12d-4793-8d0f-f31da22be46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f67765-617e-4beb-8552-f0aa06b4733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a302af73-7b38-4ce9-9303-5144fd6e253c}" ma:internalName="TaxCatchAll" ma:showField="CatchAllData" ma:web="23f67765-617e-4beb-8552-f0aa06b4733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4C93592-6204-4128-9FA2-D70B6D3F0557}">
  <ds:schemaRefs>
    <ds:schemaRef ds:uri="http://schemas.microsoft.com/office/2006/metadata/properties"/>
    <ds:schemaRef ds:uri="http://schemas.microsoft.com/office/infopath/2007/PartnerControls"/>
    <ds:schemaRef ds:uri="23f67765-617e-4beb-8552-f0aa06b47339"/>
    <ds:schemaRef ds:uri="http://schemas.microsoft.com/sharepoint/v3"/>
    <ds:schemaRef ds:uri="6c838264-1382-4d8d-8c27-2f4060ea0a40"/>
  </ds:schemaRefs>
</ds:datastoreItem>
</file>

<file path=customXml/itemProps2.xml><?xml version="1.0" encoding="utf-8"?>
<ds:datastoreItem xmlns:ds="http://schemas.openxmlformats.org/officeDocument/2006/customXml" ds:itemID="{8E20E185-9EE9-4EFA-845C-A93E8C2D7D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c838264-1382-4d8d-8c27-2f4060ea0a40"/>
    <ds:schemaRef ds:uri="23f67765-617e-4beb-8552-f0aa06b473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4159E4B-5FDD-466D-B07F-364FD54A554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108</TotalTime>
  <Words>539</Words>
  <Application>Microsoft Macintosh PowerPoint</Application>
  <PresentationFormat>Widescreen</PresentationFormat>
  <Paragraphs>107</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Wingdings</vt:lpstr>
      <vt:lpstr>1_Office Theme</vt:lpstr>
      <vt:lpstr>NSSLHA to ASHA Conversion Discount</vt:lpstr>
      <vt:lpstr>NSSLHA TO ASHA CONVERSION DISCOUNT</vt:lpstr>
      <vt:lpstr>PowerPoint Presentation</vt:lpstr>
      <vt:lpstr>WHAT TO DO</vt:lpstr>
      <vt:lpstr>WHEN TO JOIN NATIONAL NSSLHA</vt:lpstr>
      <vt:lpstr>TO LEARN MORE, VISIT</vt:lpstr>
      <vt:lpstr>FOLLOW National NSSLHA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NSSLHA to ASHA Conversion Discount</dc:title>
  <dc:subject/>
  <dc:creator/>
  <cp:keywords/>
  <dc:description/>
  <cp:lastModifiedBy>Will Fisher</cp:lastModifiedBy>
  <cp:revision>3</cp:revision>
  <dcterms:created xsi:type="dcterms:W3CDTF">2023-08-04T14:02:04Z</dcterms:created>
  <dcterms:modified xsi:type="dcterms:W3CDTF">2024-02-20T11:55:38Z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0x010100183BA4DD4115FC458838F9FA8205C2AF</vt:lpwstr>
  </property>
  <property fmtid="{D5CDD505-2E9C-101B-9397-08002B2CF9AE}" pid="3" name="MediaServiceImageTags">
    <vt:lpwstr/>
  </property>
</Properties>
</file>